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9" r:id="rId2"/>
    <p:sldId id="306" r:id="rId3"/>
    <p:sldId id="544" r:id="rId4"/>
    <p:sldId id="546" r:id="rId5"/>
    <p:sldId id="548" r:id="rId6"/>
    <p:sldId id="545" r:id="rId7"/>
    <p:sldId id="483" r:id="rId8"/>
    <p:sldId id="549" r:id="rId9"/>
    <p:sldId id="551" r:id="rId10"/>
    <p:sldId id="550" r:id="rId11"/>
    <p:sldId id="576" r:id="rId12"/>
    <p:sldId id="573" r:id="rId13"/>
    <p:sldId id="574" r:id="rId14"/>
    <p:sldId id="575" r:id="rId15"/>
    <p:sldId id="552" r:id="rId16"/>
    <p:sldId id="553" r:id="rId17"/>
    <p:sldId id="554" r:id="rId18"/>
    <p:sldId id="577" r:id="rId19"/>
    <p:sldId id="499" r:id="rId20"/>
    <p:sldId id="524" r:id="rId21"/>
    <p:sldId id="533" r:id="rId22"/>
    <p:sldId id="480" r:id="rId23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AAD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4" autoAdjust="0"/>
    <p:restoredTop sz="94487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E65E1-B5B8-40AD-9C71-6E7108368AB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BE78B060-EAE7-45F8-AC22-E221A094A39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FDF51497-1506-415A-853D-5442721A0A76}" type="parTrans" cxnId="{7BC40F58-8F5F-4D0B-A93F-95C2FB6DE479}">
      <dgm:prSet/>
      <dgm:spPr/>
      <dgm:t>
        <a:bodyPr/>
        <a:lstStyle/>
        <a:p>
          <a:endParaRPr lang="de-AT"/>
        </a:p>
      </dgm:t>
    </dgm:pt>
    <dgm:pt modelId="{F21FB303-31E4-4059-8029-28A4F8AAAD03}" type="sibTrans" cxnId="{7BC40F58-8F5F-4D0B-A93F-95C2FB6DE479}">
      <dgm:prSet/>
      <dgm:spPr/>
      <dgm:t>
        <a:bodyPr/>
        <a:lstStyle/>
        <a:p>
          <a:endParaRPr lang="de-AT"/>
        </a:p>
      </dgm:t>
    </dgm:pt>
    <dgm:pt modelId="{DF30D38D-FFA9-4861-8200-DC9077BBE01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E135915A-E428-46D1-A2D0-C40CB2E4C19E}" type="parTrans" cxnId="{E3BB6EDA-A7B2-403C-B8AB-91DC275E8176}">
      <dgm:prSet/>
      <dgm:spPr>
        <a:ln>
          <a:tailEnd type="triangle"/>
        </a:ln>
      </dgm:spPr>
      <dgm:t>
        <a:bodyPr/>
        <a:lstStyle/>
        <a:p>
          <a:endParaRPr lang="de-AT"/>
        </a:p>
      </dgm:t>
    </dgm:pt>
    <dgm:pt modelId="{4647E4DC-4368-4A00-85D6-ADBBDAFFF5E1}" type="sibTrans" cxnId="{E3BB6EDA-A7B2-403C-B8AB-91DC275E8176}">
      <dgm:prSet/>
      <dgm:spPr/>
      <dgm:t>
        <a:bodyPr/>
        <a:lstStyle/>
        <a:p>
          <a:endParaRPr lang="de-AT"/>
        </a:p>
      </dgm:t>
    </dgm:pt>
    <dgm:pt modelId="{B83C4610-0773-40FF-A04D-5E318812EA7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C848F385-DF75-4F69-9CEC-79FE58883027}" type="parTrans" cxnId="{59D7E24D-689D-4F9B-9BB4-74C9E8667B16}">
      <dgm:prSet/>
      <dgm:spPr>
        <a:ln>
          <a:solidFill>
            <a:schemeClr val="tx1"/>
          </a:solidFill>
          <a:tailEnd type="stealth"/>
        </a:ln>
      </dgm:spPr>
      <dgm:t>
        <a:bodyPr/>
        <a:lstStyle/>
        <a:p>
          <a:endParaRPr lang="de-AT"/>
        </a:p>
      </dgm:t>
    </dgm:pt>
    <dgm:pt modelId="{64604F3D-5F00-4A18-9A90-5382C8A53A6B}" type="sibTrans" cxnId="{59D7E24D-689D-4F9B-9BB4-74C9E8667B16}">
      <dgm:prSet/>
      <dgm:spPr/>
      <dgm:t>
        <a:bodyPr/>
        <a:lstStyle/>
        <a:p>
          <a:endParaRPr lang="de-AT"/>
        </a:p>
      </dgm:t>
    </dgm:pt>
    <dgm:pt modelId="{97D133D7-3B2C-4D0D-A867-60ECC563C30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0325A7AF-026C-42E3-9853-EC777EB1750E}" type="parTrans" cxnId="{C5480302-FCCA-4443-A31A-2FFA69753595}">
      <dgm:prSet/>
      <dgm:spPr>
        <a:ln>
          <a:tailEnd type="stealth"/>
        </a:ln>
      </dgm:spPr>
      <dgm:t>
        <a:bodyPr/>
        <a:lstStyle/>
        <a:p>
          <a:endParaRPr lang="de-AT"/>
        </a:p>
      </dgm:t>
    </dgm:pt>
    <dgm:pt modelId="{F2056772-5915-429E-9B51-8424BA30DF61}" type="sibTrans" cxnId="{C5480302-FCCA-4443-A31A-2FFA69753595}">
      <dgm:prSet/>
      <dgm:spPr/>
      <dgm:t>
        <a:bodyPr/>
        <a:lstStyle/>
        <a:p>
          <a:endParaRPr lang="de-AT"/>
        </a:p>
      </dgm:t>
    </dgm:pt>
    <dgm:pt modelId="{704016EC-B3CA-4FB8-AAE1-20F80E0E2DB4}" type="pres">
      <dgm:prSet presAssocID="{FEBE65E1-B5B8-40AD-9C71-6E7108368AB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de-AT"/>
        </a:p>
      </dgm:t>
    </dgm:pt>
    <dgm:pt modelId="{57EE096F-165F-4143-84AC-FE63E26B07FA}" type="pres">
      <dgm:prSet presAssocID="{BE78B060-EAE7-45F8-AC22-E221A094A391}" presName="singleCycle" presStyleCnt="0"/>
      <dgm:spPr/>
    </dgm:pt>
    <dgm:pt modelId="{7D8E04B8-8333-44DD-971E-C2D836379A71}" type="pres">
      <dgm:prSet presAssocID="{BE78B060-EAE7-45F8-AC22-E221A094A391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de-AT"/>
        </a:p>
      </dgm:t>
    </dgm:pt>
    <dgm:pt modelId="{55AD1C01-CB05-436E-88D5-982BEA159CB4}" type="pres">
      <dgm:prSet presAssocID="{E135915A-E428-46D1-A2D0-C40CB2E4C19E}" presName="Name56" presStyleLbl="parChTrans1D2" presStyleIdx="0" presStyleCnt="3"/>
      <dgm:spPr/>
      <dgm:t>
        <a:bodyPr/>
        <a:lstStyle/>
        <a:p>
          <a:endParaRPr lang="de-AT"/>
        </a:p>
      </dgm:t>
    </dgm:pt>
    <dgm:pt modelId="{30A2BAA4-B3F7-4DDB-8FDF-CF01F03F454E}" type="pres">
      <dgm:prSet presAssocID="{DF30D38D-FFA9-4861-8200-DC9077BBE017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1B4A149-73C8-4FBE-9792-D50133B7B164}" type="pres">
      <dgm:prSet presAssocID="{C848F385-DF75-4F69-9CEC-79FE58883027}" presName="Name56" presStyleLbl="parChTrans1D2" presStyleIdx="1" presStyleCnt="3"/>
      <dgm:spPr/>
      <dgm:t>
        <a:bodyPr/>
        <a:lstStyle/>
        <a:p>
          <a:endParaRPr lang="de-AT"/>
        </a:p>
      </dgm:t>
    </dgm:pt>
    <dgm:pt modelId="{08C35EEC-1793-4317-AD42-8874403D8922}" type="pres">
      <dgm:prSet presAssocID="{B83C4610-0773-40FF-A04D-5E318812EA72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305968C-4B34-47B2-A15C-5CD1167C053D}" type="pres">
      <dgm:prSet presAssocID="{0325A7AF-026C-42E3-9853-EC777EB1750E}" presName="Name56" presStyleLbl="parChTrans1D2" presStyleIdx="2" presStyleCnt="3"/>
      <dgm:spPr/>
      <dgm:t>
        <a:bodyPr/>
        <a:lstStyle/>
        <a:p>
          <a:endParaRPr lang="de-AT"/>
        </a:p>
      </dgm:t>
    </dgm:pt>
    <dgm:pt modelId="{532AAE8D-41C5-45AC-BE1E-224112DF4AA8}" type="pres">
      <dgm:prSet presAssocID="{97D133D7-3B2C-4D0D-A867-60ECC563C307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0D372143-59C8-4348-9EA7-38A5D847B0C0}" type="presOf" srcId="{B83C4610-0773-40FF-A04D-5E318812EA72}" destId="{08C35EEC-1793-4317-AD42-8874403D8922}" srcOrd="0" destOrd="0" presId="urn:microsoft.com/office/officeart/2008/layout/RadialCluster"/>
    <dgm:cxn modelId="{287CFA86-8A6C-4412-87E8-F5217AFA4E8E}" type="presOf" srcId="{C848F385-DF75-4F69-9CEC-79FE58883027}" destId="{B1B4A149-73C8-4FBE-9792-D50133B7B164}" srcOrd="0" destOrd="0" presId="urn:microsoft.com/office/officeart/2008/layout/RadialCluster"/>
    <dgm:cxn modelId="{4320DE6C-BB49-4084-99FE-B37F1CC50139}" type="presOf" srcId="{E135915A-E428-46D1-A2D0-C40CB2E4C19E}" destId="{55AD1C01-CB05-436E-88D5-982BEA159CB4}" srcOrd="0" destOrd="0" presId="urn:microsoft.com/office/officeart/2008/layout/RadialCluster"/>
    <dgm:cxn modelId="{7BC40F58-8F5F-4D0B-A93F-95C2FB6DE479}" srcId="{FEBE65E1-B5B8-40AD-9C71-6E7108368AB2}" destId="{BE78B060-EAE7-45F8-AC22-E221A094A391}" srcOrd="0" destOrd="0" parTransId="{FDF51497-1506-415A-853D-5442721A0A76}" sibTransId="{F21FB303-31E4-4059-8029-28A4F8AAAD03}"/>
    <dgm:cxn modelId="{E3BB6EDA-A7B2-403C-B8AB-91DC275E8176}" srcId="{BE78B060-EAE7-45F8-AC22-E221A094A391}" destId="{DF30D38D-FFA9-4861-8200-DC9077BBE017}" srcOrd="0" destOrd="0" parTransId="{E135915A-E428-46D1-A2D0-C40CB2E4C19E}" sibTransId="{4647E4DC-4368-4A00-85D6-ADBBDAFFF5E1}"/>
    <dgm:cxn modelId="{59D7E24D-689D-4F9B-9BB4-74C9E8667B16}" srcId="{BE78B060-EAE7-45F8-AC22-E221A094A391}" destId="{B83C4610-0773-40FF-A04D-5E318812EA72}" srcOrd="1" destOrd="0" parTransId="{C848F385-DF75-4F69-9CEC-79FE58883027}" sibTransId="{64604F3D-5F00-4A18-9A90-5382C8A53A6B}"/>
    <dgm:cxn modelId="{23FAF2BC-A9CF-48EE-8E60-9562E2F5994A}" type="presOf" srcId="{DF30D38D-FFA9-4861-8200-DC9077BBE017}" destId="{30A2BAA4-B3F7-4DDB-8FDF-CF01F03F454E}" srcOrd="0" destOrd="0" presId="urn:microsoft.com/office/officeart/2008/layout/RadialCluster"/>
    <dgm:cxn modelId="{1D69CAE0-E9C5-44EC-8A4B-400B5664B1FC}" type="presOf" srcId="{0325A7AF-026C-42E3-9853-EC777EB1750E}" destId="{4305968C-4B34-47B2-A15C-5CD1167C053D}" srcOrd="0" destOrd="0" presId="urn:microsoft.com/office/officeart/2008/layout/RadialCluster"/>
    <dgm:cxn modelId="{C5480302-FCCA-4443-A31A-2FFA69753595}" srcId="{BE78B060-EAE7-45F8-AC22-E221A094A391}" destId="{97D133D7-3B2C-4D0D-A867-60ECC563C307}" srcOrd="2" destOrd="0" parTransId="{0325A7AF-026C-42E3-9853-EC777EB1750E}" sibTransId="{F2056772-5915-429E-9B51-8424BA30DF61}"/>
    <dgm:cxn modelId="{59B26CB7-885A-4D86-8375-6BF9CE32B57A}" type="presOf" srcId="{97D133D7-3B2C-4D0D-A867-60ECC563C307}" destId="{532AAE8D-41C5-45AC-BE1E-224112DF4AA8}" srcOrd="0" destOrd="0" presId="urn:microsoft.com/office/officeart/2008/layout/RadialCluster"/>
    <dgm:cxn modelId="{3EC86A6F-D5A0-49F8-925F-53DD64E7F863}" type="presOf" srcId="{FEBE65E1-B5B8-40AD-9C71-6E7108368AB2}" destId="{704016EC-B3CA-4FB8-AAE1-20F80E0E2DB4}" srcOrd="0" destOrd="0" presId="urn:microsoft.com/office/officeart/2008/layout/RadialCluster"/>
    <dgm:cxn modelId="{0CAD4403-6102-4499-90B5-AB17C16CFCE5}" type="presOf" srcId="{BE78B060-EAE7-45F8-AC22-E221A094A391}" destId="{7D8E04B8-8333-44DD-971E-C2D836379A71}" srcOrd="0" destOrd="0" presId="urn:microsoft.com/office/officeart/2008/layout/RadialCluster"/>
    <dgm:cxn modelId="{E1295091-7F7B-4F6A-A039-84E9032DF648}" type="presParOf" srcId="{704016EC-B3CA-4FB8-AAE1-20F80E0E2DB4}" destId="{57EE096F-165F-4143-84AC-FE63E26B07FA}" srcOrd="0" destOrd="0" presId="urn:microsoft.com/office/officeart/2008/layout/RadialCluster"/>
    <dgm:cxn modelId="{682A8116-BB93-4BBC-98D5-BE4D82EF2D2E}" type="presParOf" srcId="{57EE096F-165F-4143-84AC-FE63E26B07FA}" destId="{7D8E04B8-8333-44DD-971E-C2D836379A71}" srcOrd="0" destOrd="0" presId="urn:microsoft.com/office/officeart/2008/layout/RadialCluster"/>
    <dgm:cxn modelId="{FFA329AB-E610-4ACF-86C2-A368AAB0960C}" type="presParOf" srcId="{57EE096F-165F-4143-84AC-FE63E26B07FA}" destId="{55AD1C01-CB05-436E-88D5-982BEA159CB4}" srcOrd="1" destOrd="0" presId="urn:microsoft.com/office/officeart/2008/layout/RadialCluster"/>
    <dgm:cxn modelId="{C77656B4-EFF4-4346-974D-F7EF09D482A2}" type="presParOf" srcId="{57EE096F-165F-4143-84AC-FE63E26B07FA}" destId="{30A2BAA4-B3F7-4DDB-8FDF-CF01F03F454E}" srcOrd="2" destOrd="0" presId="urn:microsoft.com/office/officeart/2008/layout/RadialCluster"/>
    <dgm:cxn modelId="{2447926F-15AD-4859-B7CB-F23918E3B14F}" type="presParOf" srcId="{57EE096F-165F-4143-84AC-FE63E26B07FA}" destId="{B1B4A149-73C8-4FBE-9792-D50133B7B164}" srcOrd="3" destOrd="0" presId="urn:microsoft.com/office/officeart/2008/layout/RadialCluster"/>
    <dgm:cxn modelId="{10564CCB-2AA5-411B-A45D-51CB76F166D4}" type="presParOf" srcId="{57EE096F-165F-4143-84AC-FE63E26B07FA}" destId="{08C35EEC-1793-4317-AD42-8874403D8922}" srcOrd="4" destOrd="0" presId="urn:microsoft.com/office/officeart/2008/layout/RadialCluster"/>
    <dgm:cxn modelId="{1285DB58-F2AC-4543-AC7D-5F45BE591ED0}" type="presParOf" srcId="{57EE096F-165F-4143-84AC-FE63E26B07FA}" destId="{4305968C-4B34-47B2-A15C-5CD1167C053D}" srcOrd="5" destOrd="0" presId="urn:microsoft.com/office/officeart/2008/layout/RadialCluster"/>
    <dgm:cxn modelId="{C45CCABA-AAB7-4BD5-8FA5-4957B970DE89}" type="presParOf" srcId="{57EE096F-165F-4143-84AC-FE63E26B07FA}" destId="{532AAE8D-41C5-45AC-BE1E-224112DF4AA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95791-6635-4A1D-A4E4-EDA7AFF849B5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053F8AB-7AF8-48D2-BEF3-95A3BCB1D37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44D476A1-0592-4038-A7F6-323489CB110C}" type="parTrans" cxnId="{9BACE8EB-9391-4E79-84DF-D20A95261EAA}">
      <dgm:prSet/>
      <dgm:spPr/>
      <dgm:t>
        <a:bodyPr/>
        <a:lstStyle/>
        <a:p>
          <a:endParaRPr lang="de-AT"/>
        </a:p>
      </dgm:t>
    </dgm:pt>
    <dgm:pt modelId="{D9FB436D-85B5-4D17-A0BE-93E175AD2696}" type="sibTrans" cxnId="{9BACE8EB-9391-4E79-84DF-D20A95261EAA}">
      <dgm:prSet/>
      <dgm:spPr/>
      <dgm:t>
        <a:bodyPr/>
        <a:lstStyle/>
        <a:p>
          <a:endParaRPr lang="de-AT"/>
        </a:p>
      </dgm:t>
    </dgm:pt>
    <dgm:pt modelId="{0C141300-4B69-4D3B-BBD5-5DCF028D47B4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BC9B92F5-2BC9-4989-B260-074A579F9E34}" type="parTrans" cxnId="{89BF4FEE-88FD-4A13-ACD9-626B279DDC40}">
      <dgm:prSet/>
      <dgm:spPr/>
      <dgm:t>
        <a:bodyPr/>
        <a:lstStyle/>
        <a:p>
          <a:endParaRPr lang="de-AT"/>
        </a:p>
      </dgm:t>
    </dgm:pt>
    <dgm:pt modelId="{64BE4AE8-6CA1-482A-A218-9FDDA6937818}" type="sibTrans" cxnId="{89BF4FEE-88FD-4A13-ACD9-626B279DDC40}">
      <dgm:prSet/>
      <dgm:spPr/>
      <dgm:t>
        <a:bodyPr/>
        <a:lstStyle/>
        <a:p>
          <a:endParaRPr lang="de-AT"/>
        </a:p>
      </dgm:t>
    </dgm:pt>
    <dgm:pt modelId="{831CD71C-AD9A-4B47-A930-99900AD51592}">
      <dgm:prSet phldrT="[Text]"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de-AT" smtClean="0"/>
            <a:t> </a:t>
          </a:r>
          <a:endParaRPr lang="de-AT"/>
        </a:p>
      </dgm:t>
    </dgm:pt>
    <dgm:pt modelId="{00120EEB-136C-46FF-864F-6B18C49F0E64}" type="parTrans" cxnId="{DA3C6B0D-C62F-42F3-8A0E-9FE8379FF24F}">
      <dgm:prSet/>
      <dgm:spPr/>
      <dgm:t>
        <a:bodyPr/>
        <a:lstStyle/>
        <a:p>
          <a:endParaRPr lang="de-AT"/>
        </a:p>
      </dgm:t>
    </dgm:pt>
    <dgm:pt modelId="{A72A560E-1AF4-4CC2-9595-108962E69618}" type="sibTrans" cxnId="{DA3C6B0D-C62F-42F3-8A0E-9FE8379FF24F}">
      <dgm:prSet/>
      <dgm:spPr/>
      <dgm:t>
        <a:bodyPr/>
        <a:lstStyle/>
        <a:p>
          <a:endParaRPr lang="de-AT"/>
        </a:p>
      </dgm:t>
    </dgm:pt>
    <dgm:pt modelId="{AD7DBBD4-377E-4D24-A8AB-CEC1C16C45BE}" type="pres">
      <dgm:prSet presAssocID="{23095791-6635-4A1D-A4E4-EDA7AFF849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05C9CF-6682-4B1C-ABD1-D39C77458B6E}" type="pres">
      <dgm:prSet presAssocID="{B053F8AB-7AF8-48D2-BEF3-95A3BCB1D37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E4649EF4-3135-4484-9829-E6D29CC972DA}" type="pres">
      <dgm:prSet presAssocID="{B053F8AB-7AF8-48D2-BEF3-95A3BCB1D375}" presName="gear1srcNode" presStyleLbl="node1" presStyleIdx="0" presStyleCnt="3"/>
      <dgm:spPr/>
      <dgm:t>
        <a:bodyPr/>
        <a:lstStyle/>
        <a:p>
          <a:endParaRPr lang="de-AT"/>
        </a:p>
      </dgm:t>
    </dgm:pt>
    <dgm:pt modelId="{0B45B864-EE12-426B-AF2C-D3774AD6DE10}" type="pres">
      <dgm:prSet presAssocID="{B053F8AB-7AF8-48D2-BEF3-95A3BCB1D375}" presName="gear1dstNode" presStyleLbl="node1" presStyleIdx="0" presStyleCnt="3"/>
      <dgm:spPr/>
      <dgm:t>
        <a:bodyPr/>
        <a:lstStyle/>
        <a:p>
          <a:endParaRPr lang="de-AT"/>
        </a:p>
      </dgm:t>
    </dgm:pt>
    <dgm:pt modelId="{28871793-34E9-4B97-AF14-F89E28CB28C3}" type="pres">
      <dgm:prSet presAssocID="{0C141300-4B69-4D3B-BBD5-5DCF028D47B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1D957EC-02A3-4813-8B2D-75DFEC8E79E7}" type="pres">
      <dgm:prSet presAssocID="{0C141300-4B69-4D3B-BBD5-5DCF028D47B4}" presName="gear2srcNode" presStyleLbl="node1" presStyleIdx="1" presStyleCnt="3"/>
      <dgm:spPr/>
      <dgm:t>
        <a:bodyPr/>
        <a:lstStyle/>
        <a:p>
          <a:endParaRPr lang="de-AT"/>
        </a:p>
      </dgm:t>
    </dgm:pt>
    <dgm:pt modelId="{6273822B-54EE-4880-8068-135870EC5797}" type="pres">
      <dgm:prSet presAssocID="{0C141300-4B69-4D3B-BBD5-5DCF028D47B4}" presName="gear2dstNode" presStyleLbl="node1" presStyleIdx="1" presStyleCnt="3"/>
      <dgm:spPr/>
      <dgm:t>
        <a:bodyPr/>
        <a:lstStyle/>
        <a:p>
          <a:endParaRPr lang="de-AT"/>
        </a:p>
      </dgm:t>
    </dgm:pt>
    <dgm:pt modelId="{FFF838EC-9255-4EA0-8296-C9F07270AB19}" type="pres">
      <dgm:prSet presAssocID="{831CD71C-AD9A-4B47-A930-99900AD51592}" presName="gear3" presStyleLbl="node1" presStyleIdx="2" presStyleCnt="3"/>
      <dgm:spPr/>
      <dgm:t>
        <a:bodyPr/>
        <a:lstStyle/>
        <a:p>
          <a:endParaRPr lang="de-AT"/>
        </a:p>
      </dgm:t>
    </dgm:pt>
    <dgm:pt modelId="{6EE73AD8-2520-4046-8820-2CD04888A1A0}" type="pres">
      <dgm:prSet presAssocID="{831CD71C-AD9A-4B47-A930-99900AD5159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159FC58-6D44-4F76-9B3C-7BE0E1EEC1EE}" type="pres">
      <dgm:prSet presAssocID="{831CD71C-AD9A-4B47-A930-99900AD51592}" presName="gear3srcNode" presStyleLbl="node1" presStyleIdx="2" presStyleCnt="3"/>
      <dgm:spPr/>
      <dgm:t>
        <a:bodyPr/>
        <a:lstStyle/>
        <a:p>
          <a:endParaRPr lang="de-AT"/>
        </a:p>
      </dgm:t>
    </dgm:pt>
    <dgm:pt modelId="{6BCF9BB7-2EDB-4DCC-A770-ED80421A99AA}" type="pres">
      <dgm:prSet presAssocID="{831CD71C-AD9A-4B47-A930-99900AD51592}" presName="gear3dstNode" presStyleLbl="node1" presStyleIdx="2" presStyleCnt="3"/>
      <dgm:spPr/>
      <dgm:t>
        <a:bodyPr/>
        <a:lstStyle/>
        <a:p>
          <a:endParaRPr lang="de-AT"/>
        </a:p>
      </dgm:t>
    </dgm:pt>
    <dgm:pt modelId="{D5116D00-8D08-4D34-9E3F-54B86766B023}" type="pres">
      <dgm:prSet presAssocID="{D9FB436D-85B5-4D17-A0BE-93E175AD2696}" presName="connector1" presStyleLbl="sibTrans2D1" presStyleIdx="0" presStyleCnt="3"/>
      <dgm:spPr/>
      <dgm:t>
        <a:bodyPr/>
        <a:lstStyle/>
        <a:p>
          <a:endParaRPr lang="de-AT"/>
        </a:p>
      </dgm:t>
    </dgm:pt>
    <dgm:pt modelId="{E7D03BDA-D708-4C13-B7C0-BD3662B2F1B4}" type="pres">
      <dgm:prSet presAssocID="{64BE4AE8-6CA1-482A-A218-9FDDA6937818}" presName="connector2" presStyleLbl="sibTrans2D1" presStyleIdx="1" presStyleCnt="3"/>
      <dgm:spPr/>
      <dgm:t>
        <a:bodyPr/>
        <a:lstStyle/>
        <a:p>
          <a:endParaRPr lang="de-AT"/>
        </a:p>
      </dgm:t>
    </dgm:pt>
    <dgm:pt modelId="{93A8BC1C-B0B5-4047-9675-645036EB9221}" type="pres">
      <dgm:prSet presAssocID="{A72A560E-1AF4-4CC2-9595-108962E69618}" presName="connector3" presStyleLbl="sibTrans2D1" presStyleIdx="2" presStyleCnt="3"/>
      <dgm:spPr/>
      <dgm:t>
        <a:bodyPr/>
        <a:lstStyle/>
        <a:p>
          <a:endParaRPr lang="de-AT"/>
        </a:p>
      </dgm:t>
    </dgm:pt>
  </dgm:ptLst>
  <dgm:cxnLst>
    <dgm:cxn modelId="{C1061E24-9094-4D76-A801-5D90FC72DC0D}" type="presOf" srcId="{23095791-6635-4A1D-A4E4-EDA7AFF849B5}" destId="{AD7DBBD4-377E-4D24-A8AB-CEC1C16C45BE}" srcOrd="0" destOrd="0" presId="urn:microsoft.com/office/officeart/2005/8/layout/gear1"/>
    <dgm:cxn modelId="{89BF4FEE-88FD-4A13-ACD9-626B279DDC40}" srcId="{23095791-6635-4A1D-A4E4-EDA7AFF849B5}" destId="{0C141300-4B69-4D3B-BBD5-5DCF028D47B4}" srcOrd="1" destOrd="0" parTransId="{BC9B92F5-2BC9-4989-B260-074A579F9E34}" sibTransId="{64BE4AE8-6CA1-482A-A218-9FDDA6937818}"/>
    <dgm:cxn modelId="{4243A2F6-3E74-4AC8-B9A2-0774A6ECEC46}" type="presOf" srcId="{0C141300-4B69-4D3B-BBD5-5DCF028D47B4}" destId="{6273822B-54EE-4880-8068-135870EC5797}" srcOrd="2" destOrd="0" presId="urn:microsoft.com/office/officeart/2005/8/layout/gear1"/>
    <dgm:cxn modelId="{9E136190-8190-40B3-A266-8CF95EAB118B}" type="presOf" srcId="{831CD71C-AD9A-4B47-A930-99900AD51592}" destId="{FFF838EC-9255-4EA0-8296-C9F07270AB19}" srcOrd="0" destOrd="0" presId="urn:microsoft.com/office/officeart/2005/8/layout/gear1"/>
    <dgm:cxn modelId="{8E4C7226-8676-4F9B-89AA-1F226F89B1FD}" type="presOf" srcId="{0C141300-4B69-4D3B-BBD5-5DCF028D47B4}" destId="{A1D957EC-02A3-4813-8B2D-75DFEC8E79E7}" srcOrd="1" destOrd="0" presId="urn:microsoft.com/office/officeart/2005/8/layout/gear1"/>
    <dgm:cxn modelId="{C8458F4D-8448-4C55-A7C5-7A82BE68BA0C}" type="presOf" srcId="{B053F8AB-7AF8-48D2-BEF3-95A3BCB1D375}" destId="{8B05C9CF-6682-4B1C-ABD1-D39C77458B6E}" srcOrd="0" destOrd="0" presId="urn:microsoft.com/office/officeart/2005/8/layout/gear1"/>
    <dgm:cxn modelId="{DA3C6B0D-C62F-42F3-8A0E-9FE8379FF24F}" srcId="{23095791-6635-4A1D-A4E4-EDA7AFF849B5}" destId="{831CD71C-AD9A-4B47-A930-99900AD51592}" srcOrd="2" destOrd="0" parTransId="{00120EEB-136C-46FF-864F-6B18C49F0E64}" sibTransId="{A72A560E-1AF4-4CC2-9595-108962E69618}"/>
    <dgm:cxn modelId="{EE60F3B4-2870-4A04-B266-FB4E28546A28}" type="presOf" srcId="{D9FB436D-85B5-4D17-A0BE-93E175AD2696}" destId="{D5116D00-8D08-4D34-9E3F-54B86766B023}" srcOrd="0" destOrd="0" presId="urn:microsoft.com/office/officeart/2005/8/layout/gear1"/>
    <dgm:cxn modelId="{A1C80607-DCDC-4DCA-B93D-BC01732B6743}" type="presOf" srcId="{831CD71C-AD9A-4B47-A930-99900AD51592}" destId="{1159FC58-6D44-4F76-9B3C-7BE0E1EEC1EE}" srcOrd="2" destOrd="0" presId="urn:microsoft.com/office/officeart/2005/8/layout/gear1"/>
    <dgm:cxn modelId="{7BF0E623-519E-4147-883B-3A8CAD79BB70}" type="presOf" srcId="{64BE4AE8-6CA1-482A-A218-9FDDA6937818}" destId="{E7D03BDA-D708-4C13-B7C0-BD3662B2F1B4}" srcOrd="0" destOrd="0" presId="urn:microsoft.com/office/officeart/2005/8/layout/gear1"/>
    <dgm:cxn modelId="{B8B0A963-3E7C-4CFB-B83B-4D15B5A8F553}" type="presOf" srcId="{0C141300-4B69-4D3B-BBD5-5DCF028D47B4}" destId="{28871793-34E9-4B97-AF14-F89E28CB28C3}" srcOrd="0" destOrd="0" presId="urn:microsoft.com/office/officeart/2005/8/layout/gear1"/>
    <dgm:cxn modelId="{8BC1D9C6-2206-41B8-B819-3496B60717D1}" type="presOf" srcId="{831CD71C-AD9A-4B47-A930-99900AD51592}" destId="{6EE73AD8-2520-4046-8820-2CD04888A1A0}" srcOrd="1" destOrd="0" presId="urn:microsoft.com/office/officeart/2005/8/layout/gear1"/>
    <dgm:cxn modelId="{6989C49B-06F7-4B9E-B727-7CDFDD74B8E7}" type="presOf" srcId="{B053F8AB-7AF8-48D2-BEF3-95A3BCB1D375}" destId="{0B45B864-EE12-426B-AF2C-D3774AD6DE10}" srcOrd="2" destOrd="0" presId="urn:microsoft.com/office/officeart/2005/8/layout/gear1"/>
    <dgm:cxn modelId="{9C442C97-0F78-4B48-BC63-F704C57B1EC4}" type="presOf" srcId="{B053F8AB-7AF8-48D2-BEF3-95A3BCB1D375}" destId="{E4649EF4-3135-4484-9829-E6D29CC972DA}" srcOrd="1" destOrd="0" presId="urn:microsoft.com/office/officeart/2005/8/layout/gear1"/>
    <dgm:cxn modelId="{9BACE8EB-9391-4E79-84DF-D20A95261EAA}" srcId="{23095791-6635-4A1D-A4E4-EDA7AFF849B5}" destId="{B053F8AB-7AF8-48D2-BEF3-95A3BCB1D375}" srcOrd="0" destOrd="0" parTransId="{44D476A1-0592-4038-A7F6-323489CB110C}" sibTransId="{D9FB436D-85B5-4D17-A0BE-93E175AD2696}"/>
    <dgm:cxn modelId="{0B3B309E-48AB-4FF4-A383-05E68C172499}" type="presOf" srcId="{831CD71C-AD9A-4B47-A930-99900AD51592}" destId="{6BCF9BB7-2EDB-4DCC-A770-ED80421A99AA}" srcOrd="3" destOrd="0" presId="urn:microsoft.com/office/officeart/2005/8/layout/gear1"/>
    <dgm:cxn modelId="{5C9291B6-6821-4D24-9DEC-7ACB148C23A8}" type="presOf" srcId="{A72A560E-1AF4-4CC2-9595-108962E69618}" destId="{93A8BC1C-B0B5-4047-9675-645036EB9221}" srcOrd="0" destOrd="0" presId="urn:microsoft.com/office/officeart/2005/8/layout/gear1"/>
    <dgm:cxn modelId="{7854927F-B1B4-43AE-AFDE-4446D68435F1}" type="presParOf" srcId="{AD7DBBD4-377E-4D24-A8AB-CEC1C16C45BE}" destId="{8B05C9CF-6682-4B1C-ABD1-D39C77458B6E}" srcOrd="0" destOrd="0" presId="urn:microsoft.com/office/officeart/2005/8/layout/gear1"/>
    <dgm:cxn modelId="{A7138682-831A-4894-85E9-52138D26256A}" type="presParOf" srcId="{AD7DBBD4-377E-4D24-A8AB-CEC1C16C45BE}" destId="{E4649EF4-3135-4484-9829-E6D29CC972DA}" srcOrd="1" destOrd="0" presId="urn:microsoft.com/office/officeart/2005/8/layout/gear1"/>
    <dgm:cxn modelId="{3B902B82-187A-45F7-BA55-299B57568D12}" type="presParOf" srcId="{AD7DBBD4-377E-4D24-A8AB-CEC1C16C45BE}" destId="{0B45B864-EE12-426B-AF2C-D3774AD6DE10}" srcOrd="2" destOrd="0" presId="urn:microsoft.com/office/officeart/2005/8/layout/gear1"/>
    <dgm:cxn modelId="{8B86649C-B30D-4BE2-B0B5-9F8C34AC832D}" type="presParOf" srcId="{AD7DBBD4-377E-4D24-A8AB-CEC1C16C45BE}" destId="{28871793-34E9-4B97-AF14-F89E28CB28C3}" srcOrd="3" destOrd="0" presId="urn:microsoft.com/office/officeart/2005/8/layout/gear1"/>
    <dgm:cxn modelId="{5B76AB48-3258-4CE1-8EF8-4881898212CC}" type="presParOf" srcId="{AD7DBBD4-377E-4D24-A8AB-CEC1C16C45BE}" destId="{A1D957EC-02A3-4813-8B2D-75DFEC8E79E7}" srcOrd="4" destOrd="0" presId="urn:microsoft.com/office/officeart/2005/8/layout/gear1"/>
    <dgm:cxn modelId="{D1CDC941-390A-40A7-89E8-8BB16DDA2A11}" type="presParOf" srcId="{AD7DBBD4-377E-4D24-A8AB-CEC1C16C45BE}" destId="{6273822B-54EE-4880-8068-135870EC5797}" srcOrd="5" destOrd="0" presId="urn:microsoft.com/office/officeart/2005/8/layout/gear1"/>
    <dgm:cxn modelId="{E136C9C4-3BAD-48CC-BD2F-1091B39871BA}" type="presParOf" srcId="{AD7DBBD4-377E-4D24-A8AB-CEC1C16C45BE}" destId="{FFF838EC-9255-4EA0-8296-C9F07270AB19}" srcOrd="6" destOrd="0" presId="urn:microsoft.com/office/officeart/2005/8/layout/gear1"/>
    <dgm:cxn modelId="{64CA9798-4D31-4458-BDAA-A46DEC96A78E}" type="presParOf" srcId="{AD7DBBD4-377E-4D24-A8AB-CEC1C16C45BE}" destId="{6EE73AD8-2520-4046-8820-2CD04888A1A0}" srcOrd="7" destOrd="0" presId="urn:microsoft.com/office/officeart/2005/8/layout/gear1"/>
    <dgm:cxn modelId="{4B511A25-BCD5-448E-95F1-82F25758C881}" type="presParOf" srcId="{AD7DBBD4-377E-4D24-A8AB-CEC1C16C45BE}" destId="{1159FC58-6D44-4F76-9B3C-7BE0E1EEC1EE}" srcOrd="8" destOrd="0" presId="urn:microsoft.com/office/officeart/2005/8/layout/gear1"/>
    <dgm:cxn modelId="{A943E575-FA67-4C78-AAFF-50891CA7D247}" type="presParOf" srcId="{AD7DBBD4-377E-4D24-A8AB-CEC1C16C45BE}" destId="{6BCF9BB7-2EDB-4DCC-A770-ED80421A99AA}" srcOrd="9" destOrd="0" presId="urn:microsoft.com/office/officeart/2005/8/layout/gear1"/>
    <dgm:cxn modelId="{CB44103B-954E-4E50-85CF-A7494B18707B}" type="presParOf" srcId="{AD7DBBD4-377E-4D24-A8AB-CEC1C16C45BE}" destId="{D5116D00-8D08-4D34-9E3F-54B86766B023}" srcOrd="10" destOrd="0" presId="urn:microsoft.com/office/officeart/2005/8/layout/gear1"/>
    <dgm:cxn modelId="{5C89581E-7882-45B4-870D-B051F707C9C1}" type="presParOf" srcId="{AD7DBBD4-377E-4D24-A8AB-CEC1C16C45BE}" destId="{E7D03BDA-D708-4C13-B7C0-BD3662B2F1B4}" srcOrd="11" destOrd="0" presId="urn:microsoft.com/office/officeart/2005/8/layout/gear1"/>
    <dgm:cxn modelId="{74AF9023-F111-481A-97DF-ABA7608E6F0B}" type="presParOf" srcId="{AD7DBBD4-377E-4D24-A8AB-CEC1C16C45BE}" destId="{93A8BC1C-B0B5-4047-9675-645036EB9221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E04B8-8333-44DD-971E-C2D836379A71}">
      <dsp:nvSpPr>
        <dsp:cNvPr id="0" name=""/>
        <dsp:cNvSpPr/>
      </dsp:nvSpPr>
      <dsp:spPr>
        <a:xfrm>
          <a:off x="1190244" y="998465"/>
          <a:ext cx="643846" cy="64384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3100" kern="1200" smtClean="0"/>
            <a:t> </a:t>
          </a:r>
          <a:endParaRPr lang="de-AT" sz="3100" kern="1200"/>
        </a:p>
      </dsp:txBody>
      <dsp:txXfrm>
        <a:off x="1221674" y="1029895"/>
        <a:ext cx="580986" cy="580986"/>
      </dsp:txXfrm>
    </dsp:sp>
    <dsp:sp modelId="{55AD1C01-CB05-436E-88D5-982BEA159CB4}">
      <dsp:nvSpPr>
        <dsp:cNvPr id="0" name=""/>
        <dsp:cNvSpPr/>
      </dsp:nvSpPr>
      <dsp:spPr>
        <a:xfrm rot="16200000">
          <a:off x="1286352" y="772649"/>
          <a:ext cx="4516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1631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A2BAA4-B3F7-4DDB-8FDF-CF01F03F454E}">
      <dsp:nvSpPr>
        <dsp:cNvPr id="0" name=""/>
        <dsp:cNvSpPr/>
      </dsp:nvSpPr>
      <dsp:spPr>
        <a:xfrm>
          <a:off x="1296479" y="115456"/>
          <a:ext cx="431377" cy="43137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smtClean="0"/>
            <a:t> </a:t>
          </a:r>
          <a:endParaRPr lang="de-AT" sz="2100" kern="1200"/>
        </a:p>
      </dsp:txBody>
      <dsp:txXfrm>
        <a:off x="1317537" y="136514"/>
        <a:ext cx="389261" cy="389261"/>
      </dsp:txXfrm>
    </dsp:sp>
    <dsp:sp modelId="{B1B4A149-73C8-4FBE-9792-D50133B7B164}">
      <dsp:nvSpPr>
        <dsp:cNvPr id="0" name=""/>
        <dsp:cNvSpPr/>
      </dsp:nvSpPr>
      <dsp:spPr>
        <a:xfrm rot="1800000">
          <a:off x="1809408" y="1598366"/>
          <a:ext cx="36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4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35EEC-1793-4317-AD42-8874403D8922}">
      <dsp:nvSpPr>
        <dsp:cNvPr id="0" name=""/>
        <dsp:cNvSpPr/>
      </dsp:nvSpPr>
      <dsp:spPr>
        <a:xfrm>
          <a:off x="2153189" y="1599321"/>
          <a:ext cx="431377" cy="43137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smtClean="0"/>
            <a:t> </a:t>
          </a:r>
          <a:endParaRPr lang="de-AT" sz="2100" kern="1200"/>
        </a:p>
      </dsp:txBody>
      <dsp:txXfrm>
        <a:off x="2174247" y="1620379"/>
        <a:ext cx="389261" cy="389261"/>
      </dsp:txXfrm>
    </dsp:sp>
    <dsp:sp modelId="{4305968C-4B34-47B2-A15C-5CD1167C053D}">
      <dsp:nvSpPr>
        <dsp:cNvPr id="0" name=""/>
        <dsp:cNvSpPr/>
      </dsp:nvSpPr>
      <dsp:spPr>
        <a:xfrm rot="9000000">
          <a:off x="846464" y="1598366"/>
          <a:ext cx="3684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462" y="0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AAE8D-41C5-45AC-BE1E-224112DF4AA8}">
      <dsp:nvSpPr>
        <dsp:cNvPr id="0" name=""/>
        <dsp:cNvSpPr/>
      </dsp:nvSpPr>
      <dsp:spPr>
        <a:xfrm>
          <a:off x="439769" y="1599321"/>
          <a:ext cx="431377" cy="43137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100" kern="1200" smtClean="0"/>
            <a:t> </a:t>
          </a:r>
          <a:endParaRPr lang="de-AT" sz="2100" kern="1200"/>
        </a:p>
      </dsp:txBody>
      <dsp:txXfrm>
        <a:off x="460827" y="1620379"/>
        <a:ext cx="389261" cy="38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5C9CF-6682-4B1C-ABD1-D39C77458B6E}">
      <dsp:nvSpPr>
        <dsp:cNvPr id="0" name=""/>
        <dsp:cNvSpPr/>
      </dsp:nvSpPr>
      <dsp:spPr>
        <a:xfrm>
          <a:off x="1274783" y="946803"/>
          <a:ext cx="1157204" cy="1157204"/>
        </a:xfrm>
        <a:prstGeom prst="gear9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smtClean="0"/>
            <a:t> </a:t>
          </a:r>
          <a:endParaRPr lang="de-AT" sz="2600" kern="1200"/>
        </a:p>
      </dsp:txBody>
      <dsp:txXfrm>
        <a:off x="1507432" y="1217873"/>
        <a:ext cx="691906" cy="594826"/>
      </dsp:txXfrm>
    </dsp:sp>
    <dsp:sp modelId="{28871793-34E9-4B97-AF14-F89E28CB28C3}">
      <dsp:nvSpPr>
        <dsp:cNvPr id="0" name=""/>
        <dsp:cNvSpPr/>
      </dsp:nvSpPr>
      <dsp:spPr>
        <a:xfrm>
          <a:off x="601501" y="673282"/>
          <a:ext cx="841603" cy="841603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smtClean="0"/>
            <a:t> </a:t>
          </a:r>
          <a:endParaRPr lang="de-AT" sz="2600" kern="1200"/>
        </a:p>
      </dsp:txBody>
      <dsp:txXfrm>
        <a:off x="813377" y="886439"/>
        <a:ext cx="417851" cy="415289"/>
      </dsp:txXfrm>
    </dsp:sp>
    <dsp:sp modelId="{FFF838EC-9255-4EA0-8296-C9F07270AB19}">
      <dsp:nvSpPr>
        <dsp:cNvPr id="0" name=""/>
        <dsp:cNvSpPr/>
      </dsp:nvSpPr>
      <dsp:spPr>
        <a:xfrm rot="20700000">
          <a:off x="1072884" y="92662"/>
          <a:ext cx="824599" cy="824599"/>
        </a:xfrm>
        <a:prstGeom prst="gear6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600" kern="1200" smtClean="0"/>
            <a:t> </a:t>
          </a:r>
          <a:endParaRPr lang="de-AT" sz="2600" kern="1200"/>
        </a:p>
      </dsp:txBody>
      <dsp:txXfrm rot="-20700000">
        <a:off x="1253743" y="273521"/>
        <a:ext cx="462881" cy="462881"/>
      </dsp:txXfrm>
    </dsp:sp>
    <dsp:sp modelId="{D5116D00-8D08-4D34-9E3F-54B86766B023}">
      <dsp:nvSpPr>
        <dsp:cNvPr id="0" name=""/>
        <dsp:cNvSpPr/>
      </dsp:nvSpPr>
      <dsp:spPr>
        <a:xfrm>
          <a:off x="1164657" y="783860"/>
          <a:ext cx="1481221" cy="1481221"/>
        </a:xfrm>
        <a:prstGeom prst="circularArrow">
          <a:avLst>
            <a:gd name="adj1" fmla="val 4687"/>
            <a:gd name="adj2" fmla="val 299029"/>
            <a:gd name="adj3" fmla="val 2429087"/>
            <a:gd name="adj4" fmla="val 1606355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D03BDA-D708-4C13-B7C0-BD3662B2F1B4}">
      <dsp:nvSpPr>
        <dsp:cNvPr id="0" name=""/>
        <dsp:cNvSpPr/>
      </dsp:nvSpPr>
      <dsp:spPr>
        <a:xfrm>
          <a:off x="452454" y="496038"/>
          <a:ext cx="1076200" cy="10762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8BC1C-B0B5-4047-9675-645036EB9221}">
      <dsp:nvSpPr>
        <dsp:cNvPr id="0" name=""/>
        <dsp:cNvSpPr/>
      </dsp:nvSpPr>
      <dsp:spPr>
        <a:xfrm>
          <a:off x="882146" y="-78985"/>
          <a:ext cx="1160360" cy="11603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0F86F7D-9920-4F32-9AF3-EA667E97973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331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7A682D-988F-4D64-8D01-0E2A7732190F}" type="datetimeFigureOut">
              <a:rPr lang="de-AT"/>
              <a:pPr>
                <a:defRPr/>
              </a:pPr>
              <a:t>27.06.2014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7C39AC-50E2-45AC-AAFC-D2803DD755B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12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7AB0-5D66-434E-86B8-9CDF971A908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57579-B037-4152-9130-41DCBD1D4B6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2360-6012-4A53-AEF1-EA329F6CE05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5EFFA-30B0-44EC-BF0D-BAA41E5D251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483" y="685588"/>
            <a:ext cx="7010770" cy="83794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828482" y="1599706"/>
            <a:ext cx="3428405" cy="480123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09261" y="1599706"/>
            <a:ext cx="3429992" cy="480123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1C4A-E3E4-47F0-A5E5-E56ADCF65BA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384E-93F6-47FF-8478-A83BFE34989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0138-283B-4BA3-B3D2-FABEF3E0E95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BE398-2AC0-496C-98FF-13904A5FAD8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4CF68-977B-464F-96D5-EABDB7749B2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9A217-DA06-462E-A3A0-D338F89A29EC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1254B-AE47-4A8D-870D-5EBAED9D90E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EC36-111A-4617-B801-9381DC892D6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Textmasterformate durch Klicken bearbeiten</a:t>
            </a:r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514C23F-235E-4A36-B30A-70BAD4326EE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  <p:sldLayoutId id="2147484495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kreditopferhilfe.net/" TargetMode="External"/><Relationship Id="rId2" Type="http://schemas.openxmlformats.org/officeDocument/2006/relationships/hyperlink" Target="http://www.franzhoerman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buntu.d-a-ch.info/" TargetMode="External"/><Relationship Id="rId5" Type="http://schemas.openxmlformats.org/officeDocument/2006/relationships/hyperlink" Target="http://www.zukunftsbanken.eu/" TargetMode="External"/><Relationship Id="rId4" Type="http://schemas.openxmlformats.org/officeDocument/2006/relationships/hyperlink" Target="http://www.informationsgeld.info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realiit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ecology.org/wiki/Main_Page" TargetMode="External"/><Relationship Id="rId2" Type="http://schemas.openxmlformats.org/officeDocument/2006/relationships/hyperlink" Target="http://www.wikispe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hevenusproject.com/de/the-venus-project/resource-based-econom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uaponik-aquaponics.at/" TargetMode="External"/><Relationship Id="rId2" Type="http://schemas.openxmlformats.org/officeDocument/2006/relationships/hyperlink" Target="http://earthshi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sgeld.info/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www.franzhoermann.com/vortrae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editopferhilfe.net/" TargetMode="External"/><Relationship Id="rId5" Type="http://schemas.openxmlformats.org/officeDocument/2006/relationships/hyperlink" Target="http://ubuntu.d-a-ch.info/" TargetMode="External"/><Relationship Id="rId4" Type="http://schemas.openxmlformats.org/officeDocument/2006/relationships/hyperlink" Target="http://www.zukunftsbanken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144000" cy="3168650"/>
          </a:xfrm>
        </p:spPr>
        <p:txBody>
          <a:bodyPr/>
          <a:lstStyle/>
          <a:p>
            <a:pPr eaLnBrk="1" hangingPunct="1"/>
            <a:r>
              <a:rPr lang="de-DE" altLang="de-DE" sz="3200" dirty="0" smtClean="0"/>
              <a:t>Willkommen in der neuen Welt</a:t>
            </a:r>
            <a:r>
              <a:rPr lang="de-DE" altLang="de-DE" sz="2400" i="1" dirty="0" smtClean="0"/>
              <a:t/>
            </a:r>
            <a:br>
              <a:rPr lang="de-DE" altLang="de-DE" sz="2400" i="1" dirty="0" smtClean="0"/>
            </a:br>
            <a:r>
              <a:rPr lang="de-DE" altLang="de-DE" sz="2000" i="1" dirty="0" smtClean="0"/>
              <a:t>Franz Hörmann</a:t>
            </a:r>
            <a:br>
              <a:rPr lang="de-DE" altLang="de-DE" sz="2000" i="1" dirty="0" smtClean="0"/>
            </a:br>
            <a:r>
              <a:rPr lang="de-DE" altLang="de-DE" sz="2000" i="1" dirty="0" smtClean="0"/>
              <a:t>Wiener Neustadt</a:t>
            </a:r>
            <a:r>
              <a:rPr lang="de-DE" altLang="de-DE" sz="1600" i="1" dirty="0" smtClean="0"/>
              <a:t>, </a:t>
            </a:r>
            <a:br>
              <a:rPr lang="de-DE" altLang="de-DE" sz="1600" i="1" dirty="0" smtClean="0"/>
            </a:br>
            <a:r>
              <a:rPr lang="de-DE" altLang="de-DE" sz="1600" i="1" dirty="0" smtClean="0"/>
              <a:t>28.06.2014</a:t>
            </a:r>
            <a:br>
              <a:rPr lang="de-DE" altLang="de-DE" sz="1600" i="1" dirty="0" smtClean="0"/>
            </a:br>
            <a:endParaRPr lang="de-DE" altLang="de-DE" sz="16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2276872"/>
            <a:ext cx="3887787" cy="576263"/>
          </a:xfrm>
        </p:spPr>
        <p:txBody>
          <a:bodyPr/>
          <a:lstStyle/>
          <a:p>
            <a:pPr eaLnBrk="1" hangingPunct="1"/>
            <a:r>
              <a:rPr lang="de-DE" altLang="de-DE" sz="2000" dirty="0" smtClean="0">
                <a:solidFill>
                  <a:schemeClr val="bg1"/>
                </a:solidFill>
                <a:hlinkClick r:id="rId2"/>
              </a:rPr>
              <a:t>http://www.franzhoermann.com</a:t>
            </a:r>
            <a:endParaRPr lang="de-DE" altLang="de-DE" sz="2000" dirty="0" smtClean="0">
              <a:solidFill>
                <a:schemeClr val="bg1"/>
              </a:solidFill>
            </a:endParaRPr>
          </a:p>
          <a:p>
            <a:pPr eaLnBrk="1" hangingPunct="1"/>
            <a:endParaRPr lang="de-DE" altLang="de-DE" sz="2000" dirty="0" smtClean="0">
              <a:solidFill>
                <a:schemeClr val="bg1"/>
              </a:solidFill>
            </a:endParaRPr>
          </a:p>
        </p:txBody>
      </p:sp>
      <p:pic>
        <p:nvPicPr>
          <p:cNvPr id="4100" name="Grafi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2780928"/>
            <a:ext cx="34512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02718" y="5084985"/>
            <a:ext cx="3887787" cy="15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de-DE" sz="2000" kern="0" dirty="0" smtClean="0">
                <a:solidFill>
                  <a:schemeClr val="bg1"/>
                </a:solidFill>
                <a:hlinkClick r:id="rId4"/>
              </a:rPr>
              <a:t>http://www.informationsgeld.info</a:t>
            </a:r>
            <a:endParaRPr lang="de-DE" altLang="de-DE" sz="2000" kern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2000" kern="0" dirty="0" smtClean="0">
                <a:solidFill>
                  <a:schemeClr val="bg1"/>
                </a:solidFill>
                <a:hlinkClick r:id="rId5"/>
              </a:rPr>
              <a:t>http://www.zukunftsbanken.eu</a:t>
            </a:r>
            <a:endParaRPr lang="de-DE" altLang="de-DE" sz="2000" kern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2000" kern="0" dirty="0" smtClean="0">
                <a:solidFill>
                  <a:schemeClr val="bg1"/>
                </a:solidFill>
                <a:hlinkClick r:id="rId6"/>
              </a:rPr>
              <a:t>http://ubuntu.d-a-ch.info</a:t>
            </a:r>
            <a:endParaRPr lang="de-DE" altLang="de-DE" sz="2000" kern="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2000" kern="0" dirty="0" smtClean="0">
                <a:solidFill>
                  <a:schemeClr val="bg1"/>
                </a:solidFill>
                <a:hlinkClick r:id="rId7"/>
              </a:rPr>
              <a:t>http://www.kreditopferhilfe.net</a:t>
            </a:r>
            <a:r>
              <a:rPr lang="de-DE" altLang="de-DE" sz="2000" kern="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de-DE" altLang="de-DE" sz="200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2700338" y="274638"/>
            <a:ext cx="6264275" cy="1143000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Zukunft: Kooperationsnetze</a:t>
            </a:r>
            <a:endParaRPr lang="en-GB" altLang="de-DE" sz="40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2390775"/>
            <a:ext cx="704850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3" descr="C:\Users\Hörmann\AppData\Local\Microsoft\Windows\Temporary Internet Files\Content.IE5\3ZEHCFVS\MC900359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918075"/>
            <a:ext cx="87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Hörmann\AppData\Local\Microsoft\Windows\Temporary Internet Files\Content.IE5\BZMV7ZRY\MC9003344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5254625"/>
            <a:ext cx="4159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Hörmann\AppData\Local\Microsoft\Windows\Temporary Internet Files\Content.IE5\10RZFF1J\MC9003487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9113" y="4318000"/>
            <a:ext cx="812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C:\Users\Hörmann\AppData\Local\Microsoft\Windows\Temporary Internet Files\Content.IE5\Y8XZD69X\MM90033693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509838"/>
            <a:ext cx="714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C:\Users\Hörmann\AppData\Local\Microsoft\Windows\Temporary Internet Files\Content.IE5\3ZEHCFVS\MC90033448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0" y="1398588"/>
            <a:ext cx="4397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krümmte Verbindung 3"/>
          <p:cNvCxnSpPr>
            <a:cxnSpLocks noChangeShapeType="1"/>
          </p:cNvCxnSpPr>
          <p:nvPr/>
        </p:nvCxnSpPr>
        <p:spPr bwMode="auto">
          <a:xfrm flipV="1">
            <a:off x="2909888" y="1900238"/>
            <a:ext cx="1916112" cy="9810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Gekrümmte Verbindung 17"/>
          <p:cNvCxnSpPr>
            <a:cxnSpLocks noChangeShapeType="1"/>
          </p:cNvCxnSpPr>
          <p:nvPr/>
        </p:nvCxnSpPr>
        <p:spPr bwMode="auto">
          <a:xfrm>
            <a:off x="5265738" y="1900238"/>
            <a:ext cx="2068512" cy="9810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1" name="Gekrümmte Verbindung 20"/>
          <p:cNvCxnSpPr>
            <a:cxnSpLocks noChangeShapeType="1"/>
          </p:cNvCxnSpPr>
          <p:nvPr/>
        </p:nvCxnSpPr>
        <p:spPr bwMode="auto">
          <a:xfrm rot="5400000" flipH="1" flipV="1">
            <a:off x="1841501" y="3606800"/>
            <a:ext cx="1065212" cy="35718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4" name="Gekrümmte Verbindung 23"/>
          <p:cNvCxnSpPr>
            <a:cxnSpLocks noChangeShapeType="1"/>
          </p:cNvCxnSpPr>
          <p:nvPr/>
        </p:nvCxnSpPr>
        <p:spPr bwMode="auto">
          <a:xfrm>
            <a:off x="2601913" y="4776788"/>
            <a:ext cx="2016125" cy="97948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7" name="Gekrümmte Verbindung 26"/>
          <p:cNvCxnSpPr>
            <a:cxnSpLocks noChangeShapeType="1"/>
          </p:cNvCxnSpPr>
          <p:nvPr/>
        </p:nvCxnSpPr>
        <p:spPr bwMode="auto">
          <a:xfrm flipV="1">
            <a:off x="5033963" y="5337175"/>
            <a:ext cx="2490787" cy="4191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" name="Gekrümmte Verbindung 29"/>
          <p:cNvCxnSpPr>
            <a:cxnSpLocks noChangeShapeType="1"/>
          </p:cNvCxnSpPr>
          <p:nvPr/>
        </p:nvCxnSpPr>
        <p:spPr bwMode="auto">
          <a:xfrm rot="16200000" flipV="1">
            <a:off x="7052469" y="4006056"/>
            <a:ext cx="1546225" cy="277813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Gerade Verbindung mit Pfeil 25"/>
          <p:cNvCxnSpPr>
            <a:cxnSpLocks noChangeShapeType="1"/>
          </p:cNvCxnSpPr>
          <p:nvPr/>
        </p:nvCxnSpPr>
        <p:spPr bwMode="auto">
          <a:xfrm>
            <a:off x="5046663" y="2401888"/>
            <a:ext cx="68262" cy="61595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" name="Gerade Verbindung mit Pfeil 40"/>
          <p:cNvCxnSpPr>
            <a:cxnSpLocks noChangeShapeType="1"/>
          </p:cNvCxnSpPr>
          <p:nvPr/>
        </p:nvCxnSpPr>
        <p:spPr bwMode="auto">
          <a:xfrm flipH="1">
            <a:off x="6616700" y="2881313"/>
            <a:ext cx="717550" cy="10287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4" name="Gerade Verbindung mit Pfeil 43"/>
          <p:cNvCxnSpPr>
            <a:cxnSpLocks noChangeShapeType="1"/>
          </p:cNvCxnSpPr>
          <p:nvPr/>
        </p:nvCxnSpPr>
        <p:spPr bwMode="auto">
          <a:xfrm>
            <a:off x="6616700" y="3910013"/>
            <a:ext cx="908050" cy="14271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7" name="Gerade Verbindung mit Pfeil 46"/>
          <p:cNvCxnSpPr>
            <a:cxnSpLocks noChangeShapeType="1"/>
          </p:cNvCxnSpPr>
          <p:nvPr/>
        </p:nvCxnSpPr>
        <p:spPr bwMode="auto">
          <a:xfrm flipH="1">
            <a:off x="4826000" y="4916488"/>
            <a:ext cx="288925" cy="33813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0" name="Gerade Verbindung mit Pfeil 49"/>
          <p:cNvCxnSpPr>
            <a:cxnSpLocks noChangeShapeType="1"/>
          </p:cNvCxnSpPr>
          <p:nvPr/>
        </p:nvCxnSpPr>
        <p:spPr bwMode="auto">
          <a:xfrm flipH="1">
            <a:off x="2601913" y="3910013"/>
            <a:ext cx="1017587" cy="8667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3" name="Gerade Verbindung mit Pfeil 52"/>
          <p:cNvCxnSpPr>
            <a:cxnSpLocks noChangeShapeType="1"/>
          </p:cNvCxnSpPr>
          <p:nvPr/>
        </p:nvCxnSpPr>
        <p:spPr bwMode="auto">
          <a:xfrm>
            <a:off x="2909888" y="2881313"/>
            <a:ext cx="709612" cy="10287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14357" name="Grafik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017838"/>
            <a:ext cx="2762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AEC54-5B34-4CBA-94E4-1D1C1D9704F6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11269" name="Rectangle 4"/>
          <p:cNvSpPr txBox="1">
            <a:spLocks noChangeArrowheads="1"/>
          </p:cNvSpPr>
          <p:nvPr/>
        </p:nvSpPr>
        <p:spPr bwMode="auto">
          <a:xfrm>
            <a:off x="1691680" y="2746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AT" altLang="de-DE" sz="4000" dirty="0" smtClean="0"/>
              <a:t>Neue soziale Netze</a:t>
            </a:r>
            <a:endParaRPr lang="de-AT" altLang="de-DE" sz="4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45F-D340-4E56-A1F3-1192133DDA94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de-AT" altLang="de-DE" sz="2000" u="sng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8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1200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http://crealiity.com/</a:t>
            </a:r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de-AT" altLang="de-DE" sz="20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0" name="Grafik 7" descr="visu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077" y="2636912"/>
            <a:ext cx="62642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0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28.06.2014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http://www.franzhoermann.com/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4C30-50D1-4042-B3F7-9B0EF908B56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de-AT" altLang="de-DE" sz="2000" u="sng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altLang="de-DE" sz="2000" dirty="0" smtClean="0">
              <a:sym typeface="Wingdings" pitchFamily="2" charset="2"/>
            </a:endParaRPr>
          </a:p>
          <a:p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Elektronisches </a:t>
            </a:r>
            <a:r>
              <a:rPr lang="de-AT" altLang="de-DE" sz="20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Vollgeld</a:t>
            </a:r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= gesetzliches Zahlungsmittel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… ohne Schuldbuchung bei Geldschöpfung…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… und ohne Zinsen…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… ohne Insolvenzgefahr und Enteignung…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… und ohne Steuern und Inflation</a:t>
            </a: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…</a:t>
            </a: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ICH-AG</a:t>
            </a: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Leistungsgesellschaft</a:t>
            </a: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Freiheit &amp; Transparenz</a:t>
            </a: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Komplettversorgung der Bevölkerung in allen Lebenslagen</a:t>
            </a: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Kooperation statt Konkurrenz und </a:t>
            </a:r>
            <a:r>
              <a:rPr lang="de-AT" altLang="de-DE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WettKAMPF</a:t>
            </a:r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Ökologie und Nachhaltigkeit sind SOFORT </a:t>
            </a:r>
            <a:r>
              <a:rPr lang="de-AT" altLang="de-DE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leistbar</a:t>
            </a:r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(Herzens-)Bildung, persönliche Entfaltung, Individualität</a:t>
            </a: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sz="2000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endParaRPr lang="de-AT" altLang="de-DE" sz="20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48" y="116632"/>
            <a:ext cx="2892727" cy="10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891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28.06.2014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http://www.franzhoermann.com/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4C30-50D1-4042-B3F7-9B0EF908B5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de-AT" altLang="de-DE" sz="2000" u="sng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Die demokratische Nationalbank schöpft individuell das Geld für persönliche Leistung, ohne Schuld, ohne Zinsen:</a:t>
            </a: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Bei Bezahlung wird das „Geld“ wieder vernichtet:</a:t>
            </a: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AT" altLang="de-DE" sz="2000" kern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sz="2000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</a:t>
            </a:r>
            <a:endParaRPr lang="de-AT" altLang="de-DE" sz="20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48" y="116632"/>
            <a:ext cx="2892727" cy="10717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63" y="1916832"/>
            <a:ext cx="5657895" cy="182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61" y="4437112"/>
            <a:ext cx="5616900" cy="184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8681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28.06.2014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http://www.franzhoermann.com/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4C30-50D1-4042-B3F7-9B0EF908B5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7620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de-AT" altLang="de-DE" sz="2000" u="sng" kern="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Bei diesen Buchungen werden jedoch immer nur die 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individuellen Konten berührt…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Es existiert kein Geldumlauf… 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Es existieren weder Inflation noch Deflation…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Geld wird nicht „verliehen“ sondern geschöpft…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… weder Schuld noch Zinsen…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</a:t>
            </a:r>
            <a:r>
              <a:rPr lang="de-AT" altLang="de-DE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Asymmetrische </a:t>
            </a:r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Preise räumen die Märkte</a:t>
            </a:r>
          </a:p>
          <a:p>
            <a:endParaRPr lang="de-AT" altLang="de-DE" sz="20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Es gibt keine Illiquidität (keine Kreditaufnahme) 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und keine Forderungen/Verbindlichkeiten mehr…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Geldverwendung ist eindeutig vertraglich steuerbar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	(elektronische Gesetze und Verträge)…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Alle Kontenbewegungen sind legal und transparent…</a:t>
            </a:r>
          </a:p>
          <a:p>
            <a:r>
              <a:rPr lang="de-AT" altLang="de-DE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	 DAS GLOBALE NULLSUMMENSPIEL IST BEENDET!</a:t>
            </a:r>
          </a:p>
          <a:p>
            <a:endParaRPr lang="de-AT" altLang="de-DE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48" y="116632"/>
            <a:ext cx="2892727" cy="10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65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4060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  <a:endParaRPr lang="de-AT" altLang="de-DE" sz="1200" b="1" smtClean="0"/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800" b="1" u="sng" smtClean="0"/>
              <a:t>Die Trennung von Produktion und Verteilung</a:t>
            </a:r>
          </a:p>
          <a:p>
            <a:pPr eaLnBrk="1" hangingPunct="1">
              <a:buFontTx/>
              <a:buNone/>
            </a:pPr>
            <a:endParaRPr lang="de-AT" altLang="de-DE" sz="1200" b="1" u="sng" smtClean="0"/>
          </a:p>
          <a:p>
            <a:pPr eaLnBrk="1" hangingPunct="1">
              <a:buFontTx/>
              <a:buNone/>
            </a:pPr>
            <a:r>
              <a:rPr lang="de-AT" altLang="de-DE" sz="2400" b="1" smtClean="0"/>
              <a:t>	</a:t>
            </a:r>
            <a:r>
              <a:rPr lang="de-AT" altLang="de-DE" sz="2400" b="1" smtClean="0">
                <a:sym typeface="Wingdings" pitchFamily="2" charset="2"/>
              </a:rPr>
              <a:t> Produktion: 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	nachhaltig (geschlossener Kreislauf), ethisch (keine 	Ausbeutung), ressourcenschonend, effizient, 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	kreativ…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	 Offene Prozesse im Prosumenten-Ansatz: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	</a:t>
            </a:r>
            <a:r>
              <a:rPr lang="de-AT" altLang="de-DE" sz="1800" smtClean="0">
                <a:hlinkClick r:id="rId2"/>
              </a:rPr>
              <a:t>http://www.wikispeed.com/</a:t>
            </a:r>
            <a:r>
              <a:rPr lang="de-AT" altLang="de-DE" sz="1800" smtClean="0"/>
              <a:t>, </a:t>
            </a:r>
          </a:p>
          <a:p>
            <a:pPr eaLnBrk="1" hangingPunct="1">
              <a:buFontTx/>
              <a:buNone/>
            </a:pPr>
            <a:r>
              <a:rPr lang="de-AT" altLang="de-DE" sz="1800" b="1" smtClean="0"/>
              <a:t>		</a:t>
            </a:r>
            <a:r>
              <a:rPr lang="de-AT" altLang="de-DE" sz="1800" smtClean="0">
                <a:hlinkClick r:id="rId3"/>
              </a:rPr>
              <a:t>http://opensourceecology.org/wiki/Main_Page</a:t>
            </a:r>
            <a:endParaRPr lang="de-AT" altLang="de-DE" sz="1800" b="1" smtClean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dirty="0" smtClean="0"/>
              <a:t>  Visionen </a:t>
            </a:r>
            <a:r>
              <a:rPr lang="de-AT" altLang="de-DE" sz="4000" dirty="0" smtClean="0"/>
              <a:t>für eine neue Gesellschaft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A92C05-3DCD-48C8-B99B-88A6DD298020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6"/>
            <a:ext cx="3419872" cy="19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6048375" cy="1143000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Neue Sozialkontrakte</a:t>
            </a:r>
            <a:endParaRPr lang="en-GB" altLang="de-DE" sz="4000" smtClean="0"/>
          </a:p>
        </p:txBody>
      </p:sp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1620838" y="1557338"/>
            <a:ext cx="727233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altLang="de-DE" sz="2000">
                <a:solidFill>
                  <a:schemeClr val="tx1"/>
                </a:solidFill>
              </a:rPr>
              <a:t>Grafische Darstellung von Gesetzen, Verträgen, Plänen und Prozessen</a:t>
            </a:r>
          </a:p>
        </p:txBody>
      </p:sp>
      <p:pic>
        <p:nvPicPr>
          <p:cNvPr id="16388" name="Picture 4" descr="Leave 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500313"/>
            <a:ext cx="39497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s://encrypted-tbn0.google.com/images?q=tbn:ANd9GcSp4vlfynp-74sb2htWMhIuDOF4vhNLBFBHZlfSK3bl-WM6ns-X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00313"/>
            <a:ext cx="23622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s://encrypted-tbn0.google.com/images?q=tbn:ANd9GcT0nAVI6KoP7SyAZkoRYIo0uFF9DviKnVHJEau03MJvtxtCj_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989138"/>
            <a:ext cx="1744663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https://encrypted-tbn3.google.com/images?q=tbn:ANd9GcRr6ZkPXfa8JZh_bt3X6L8YejbVme57FkZ77y_vNSX6NZoL97U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5197475"/>
            <a:ext cx="37433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66949" cy="13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800" b="1" u="sng" smtClean="0"/>
              <a:t>Resource Based Economy (RBE)</a:t>
            </a:r>
          </a:p>
          <a:p>
            <a:pPr eaLnBrk="1" hangingPunct="1">
              <a:buFontTx/>
              <a:buNone/>
            </a:pPr>
            <a:endParaRPr lang="de-AT" altLang="de-DE" sz="1200" b="1" u="sng" smtClean="0"/>
          </a:p>
          <a:p>
            <a:pPr eaLnBrk="1" hangingPunct="1">
              <a:buFontTx/>
              <a:buNone/>
            </a:pPr>
            <a:r>
              <a:rPr lang="de-AT" altLang="de-DE" sz="2400" b="1" smtClean="0"/>
              <a:t>	</a:t>
            </a:r>
            <a:r>
              <a:rPr lang="de-AT" altLang="de-DE" sz="2400" b="1" smtClean="0">
                <a:sym typeface="Wingdings" pitchFamily="2" charset="2"/>
              </a:rPr>
              <a:t> Die Organisationsform des Produktionsbereichs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</a:t>
            </a:r>
            <a:r>
              <a:rPr lang="de-AT" altLang="de-DE" sz="2400" smtClean="0">
                <a:hlinkClick r:id="rId2"/>
              </a:rPr>
              <a:t>http://thevenusproject.com/de/the-venus-project/resource-based-economy</a:t>
            </a:r>
            <a:endParaRPr lang="de-AT" altLang="de-DE" sz="2400" smtClean="0"/>
          </a:p>
          <a:p>
            <a:pPr eaLnBrk="1" hangingPunct="1">
              <a:buFontTx/>
              <a:buNone/>
            </a:pPr>
            <a:endParaRPr lang="de-AT" altLang="de-DE" sz="1200" b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Peter H. Diamandis/Steven Kotler: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„Abundance: The Future Is Better Than You Think“</a:t>
            </a:r>
          </a:p>
          <a:p>
            <a:pPr eaLnBrk="1" hangingPunct="1">
              <a:buFontTx/>
              <a:buNone/>
            </a:pPr>
            <a:endParaRPr lang="de-AT" altLang="de-DE" sz="2400" b="1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Visionen für eine neue Gesellschaft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A13B1-FE51-4F64-BB6C-EC2E7FD4217D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  <p:pic>
        <p:nvPicPr>
          <p:cNvPr id="3074" name="Picture 2" descr="http://api.ning.com/files/cJXr*vjqbbyeSiHXZsD3Rj7T-0sxQH-HEbURc6KRbjaLI64QcTWpx7zn0*6m90QTPi*j1IJCqgITNdMymVXGOQ-N3Ydk711j/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502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dirty="0" smtClean="0"/>
              <a:t>	</a:t>
            </a:r>
            <a:r>
              <a:rPr lang="de-AT" altLang="de-DE" sz="2800" b="1" u="sng" dirty="0" smtClean="0"/>
              <a:t>Autarke Wohnanlagen</a:t>
            </a:r>
            <a:endParaRPr lang="de-AT" altLang="de-DE" sz="2800" b="1" u="sng" dirty="0" smtClean="0"/>
          </a:p>
          <a:p>
            <a:pPr eaLnBrk="1" hangingPunct="1">
              <a:buFontTx/>
              <a:buNone/>
            </a:pPr>
            <a:endParaRPr lang="de-AT" altLang="de-DE" sz="1200" b="1" u="sng" dirty="0" smtClean="0"/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</a:t>
            </a:r>
            <a:r>
              <a:rPr lang="de-AT" altLang="de-DE" sz="2400" b="1" dirty="0" smtClean="0">
                <a:sym typeface="Wingdings" pitchFamily="2" charset="2"/>
              </a:rPr>
              <a:t> </a:t>
            </a:r>
            <a:r>
              <a:rPr lang="de-AT" altLang="de-DE" sz="2400" b="1" dirty="0" err="1" smtClean="0">
                <a:sym typeface="Wingdings" pitchFamily="2" charset="2"/>
              </a:rPr>
              <a:t>Earthships</a:t>
            </a:r>
            <a:endParaRPr lang="de-AT" altLang="de-DE" sz="2400" b="1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AT" altLang="de-DE" sz="2400" b="1" dirty="0" smtClean="0">
                <a:sym typeface="Wingdings" pitchFamily="2" charset="2"/>
              </a:rPr>
              <a:t>	</a:t>
            </a:r>
            <a:r>
              <a:rPr lang="de-AT" altLang="de-DE" sz="2400" dirty="0">
                <a:sym typeface="Wingdings" pitchFamily="2" charset="2"/>
                <a:hlinkClick r:id="rId2"/>
              </a:rPr>
              <a:t>http://earthship.com</a:t>
            </a:r>
            <a:r>
              <a:rPr lang="de-AT" altLang="de-DE" sz="2400" dirty="0" smtClean="0">
                <a:sym typeface="Wingdings" pitchFamily="2" charset="2"/>
                <a:hlinkClick r:id="rId2"/>
              </a:rPr>
              <a:t>/</a:t>
            </a:r>
            <a:r>
              <a:rPr lang="de-AT" altLang="de-DE" sz="2400" dirty="0" smtClean="0">
                <a:sym typeface="Wingdings" pitchFamily="2" charset="2"/>
              </a:rPr>
              <a:t>, </a:t>
            </a:r>
            <a:endParaRPr lang="de-AT" altLang="de-DE" sz="2400" dirty="0" smtClean="0"/>
          </a:p>
          <a:p>
            <a:pPr eaLnBrk="1" hangingPunct="1">
              <a:buFontTx/>
              <a:buNone/>
            </a:pPr>
            <a:endParaRPr lang="de-AT" altLang="de-DE" sz="1200" b="1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AT" altLang="de-DE" sz="2400" b="1" dirty="0" smtClean="0">
                <a:sym typeface="Wingdings" pitchFamily="2" charset="2"/>
              </a:rPr>
              <a:t>	</a:t>
            </a:r>
            <a:r>
              <a:rPr lang="de-AT" altLang="de-DE" sz="2400" b="1" dirty="0" smtClean="0">
                <a:sym typeface="Wingdings" panose="05000000000000000000" pitchFamily="2" charset="2"/>
              </a:rPr>
              <a:t> </a:t>
            </a:r>
            <a:r>
              <a:rPr lang="de-AT" altLang="de-DE" sz="2400" b="1" dirty="0" err="1" smtClean="0">
                <a:sym typeface="Wingdings" panose="05000000000000000000" pitchFamily="2" charset="2"/>
              </a:rPr>
              <a:t>Aquaponik</a:t>
            </a:r>
            <a:endParaRPr lang="de-AT" altLang="de-DE" sz="2400" b="1" dirty="0" smtClean="0">
              <a:sym typeface="Wingdings" panose="05000000000000000000" pitchFamily="2" charset="2"/>
            </a:endParaRPr>
          </a:p>
          <a:p>
            <a:pPr eaLnBrk="1" hangingPunct="1">
              <a:buFontTx/>
              <a:buNone/>
            </a:pPr>
            <a:r>
              <a:rPr lang="de-AT" altLang="de-DE" sz="2400" dirty="0">
                <a:sym typeface="Wingdings" panose="05000000000000000000" pitchFamily="2" charset="2"/>
              </a:rPr>
              <a:t>	</a:t>
            </a:r>
            <a:r>
              <a:rPr lang="de-AT" altLang="de-DE" sz="2400" dirty="0">
                <a:sym typeface="Wingdings" panose="05000000000000000000" pitchFamily="2" charset="2"/>
                <a:hlinkClick r:id="rId3"/>
              </a:rPr>
              <a:t>http://www.aquaponik-aquaponics.at/</a:t>
            </a:r>
            <a:endParaRPr lang="de-AT" altLang="de-DE" sz="2400" dirty="0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Visionen für eine neue Gesellschaft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A13B1-FE51-4F64-BB6C-EC2E7FD4217D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397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311104" cy="22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800" b="1" u="sng" smtClean="0"/>
              <a:t>Kaufkraft + Anonymität</a:t>
            </a:r>
          </a:p>
          <a:p>
            <a:pPr eaLnBrk="1" hangingPunct="1">
              <a:buFontTx/>
              <a:buNone/>
            </a:pPr>
            <a:endParaRPr lang="de-AT" altLang="de-DE" sz="1200" b="1" u="sng" smtClean="0"/>
          </a:p>
          <a:p>
            <a:pPr eaLnBrk="1" hangingPunct="1">
              <a:buFontTx/>
              <a:buNone/>
            </a:pPr>
            <a:r>
              <a:rPr lang="de-AT" altLang="de-DE" sz="2400" b="1" smtClean="0"/>
              <a:t>	</a:t>
            </a:r>
            <a:r>
              <a:rPr lang="de-AT" altLang="de-DE" sz="2400" b="1" smtClean="0">
                <a:sym typeface="Wingdings" pitchFamily="2" charset="2"/>
              </a:rPr>
              <a:t> Weiterhin gleicher Lebensstandard + Anonymität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Umverteilungslose Gesellschaft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Verschwinden von Neid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Nachhaltige Produkte und keine Inflation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Resozialisierung in Frewilligkeit</a:t>
            </a:r>
          </a:p>
          <a:p>
            <a:pPr eaLnBrk="1" hangingPunct="1">
              <a:buFontTx/>
              <a:buNone/>
            </a:pPr>
            <a:endParaRPr lang="de-AT" altLang="de-DE" sz="2400" b="1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Vorteile für Oligarchen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01884-994E-4592-9240-1426192BB604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e-AT" altLang="de-DE" sz="2400" b="1" dirty="0" smtClean="0"/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Begriffsklärung</a:t>
            </a:r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Funktion und Steuerung von Gesellschaften</a:t>
            </a:r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Macht vs. Wissen</a:t>
            </a:r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Transformation statt </a:t>
            </a:r>
            <a:r>
              <a:rPr lang="de-AT" altLang="de-DE" sz="2400" b="1" dirty="0" smtClean="0"/>
              <a:t>Revolution</a:t>
            </a:r>
          </a:p>
          <a:p>
            <a:pPr eaLnBrk="1" hangingPunct="1">
              <a:buFontTx/>
              <a:buNone/>
            </a:pPr>
            <a:r>
              <a:rPr lang="de-AT" altLang="de-DE" sz="2400" b="1" dirty="0"/>
              <a:t>	</a:t>
            </a:r>
            <a:r>
              <a:rPr lang="de-AT" altLang="de-DE" sz="2400" b="1" dirty="0" smtClean="0"/>
              <a:t>Vision einer neuen Gesellschaft</a:t>
            </a:r>
            <a:endParaRPr lang="de-AT" altLang="de-DE" sz="2400" b="1" dirty="0" smtClean="0"/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</a:t>
            </a:r>
          </a:p>
          <a:p>
            <a:pPr eaLnBrk="1" hangingPunct="1">
              <a:buFontTx/>
              <a:buNone/>
            </a:pPr>
            <a:r>
              <a:rPr lang="de-AT" altLang="de-DE" sz="2400" b="1" dirty="0" smtClean="0"/>
              <a:t>	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274638"/>
            <a:ext cx="5834062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Inhalte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C52F6-2FB9-47A7-BA55-0F3CE7F8701D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  <p:pic>
        <p:nvPicPr>
          <p:cNvPr id="5127" name="Grafik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9525"/>
            <a:ext cx="2520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41322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800" b="1" u="sng" smtClean="0"/>
              <a:t>Neuorganisation der Gesellschaft</a:t>
            </a:r>
          </a:p>
          <a:p>
            <a:pPr eaLnBrk="1" hangingPunct="1">
              <a:buFontTx/>
              <a:buNone/>
            </a:pPr>
            <a:endParaRPr lang="de-AT" altLang="de-DE" sz="1200" b="1" u="sng" smtClean="0"/>
          </a:p>
          <a:p>
            <a:pPr eaLnBrk="1" hangingPunct="1">
              <a:buFontTx/>
              <a:buNone/>
            </a:pPr>
            <a:r>
              <a:rPr lang="de-AT" altLang="de-DE" sz="2400" b="1" smtClean="0"/>
              <a:t>	</a:t>
            </a:r>
            <a:r>
              <a:rPr lang="de-AT" altLang="de-DE" sz="2400" b="1" smtClean="0">
                <a:sym typeface="Wingdings" pitchFamily="2" charset="2"/>
              </a:rPr>
              <a:t> Neues (Volks)Bildungssystem (Wissensbanken!)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Neues (postmaterialistisches) Gesundheitssystem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Neue Form von Politik 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	(Dialog, Konsens, Kooperation, Nachhaltigkeit)</a:t>
            </a:r>
          </a:p>
          <a:p>
            <a:pPr eaLnBrk="1" hangingPunct="1">
              <a:buFontTx/>
              <a:buNone/>
            </a:pPr>
            <a:endParaRPr lang="de-AT" altLang="de-DE" sz="1800" b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de-AT" altLang="de-DE" sz="2800" b="1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Visionen für eine neue Gesellschaft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892A0B-D9DC-4E6C-BED8-F80CDCAAC2FD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	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Informationsmedizin</a:t>
            </a:r>
          </a:p>
          <a:p>
            <a:pPr eaLnBrk="1" hangingPunct="1">
              <a:buFontTx/>
              <a:buNone/>
            </a:pPr>
            <a:r>
              <a:rPr lang="de-AT" altLang="de-DE" sz="2000" b="1" smtClean="0"/>
              <a:t>		</a:t>
            </a:r>
            <a:r>
              <a:rPr lang="de-AT" altLang="de-DE" sz="2000" b="1" smtClean="0">
                <a:sym typeface="Wingdings" pitchFamily="2" charset="2"/>
              </a:rPr>
              <a:t> Epigenetik, Quantenheilung, Heilung durch Hypnose, NLP, …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Informationsphysik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000" b="1" smtClean="0"/>
              <a:t>	</a:t>
            </a:r>
            <a:r>
              <a:rPr lang="de-AT" altLang="de-DE" sz="2000" b="1" smtClean="0">
                <a:sym typeface="Wingdings" pitchFamily="2" charset="2"/>
              </a:rPr>
              <a:t> Bewusstsein + Information erzeugen Energie und Materie</a:t>
            </a:r>
          </a:p>
          <a:p>
            <a:pPr eaLnBrk="1" hangingPunct="1">
              <a:buFontTx/>
              <a:buNone/>
            </a:pPr>
            <a:r>
              <a:rPr lang="de-AT" altLang="de-DE" sz="2000" b="1" smtClean="0">
                <a:sym typeface="Wingdings" pitchFamily="2" charset="2"/>
              </a:rPr>
              <a:t>		 Quantenphysik, Doppelspaltexperiment, „Alchemie“, …</a:t>
            </a:r>
          </a:p>
          <a:p>
            <a:pPr eaLnBrk="1" hangingPunct="1">
              <a:buFontTx/>
              <a:buNone/>
            </a:pPr>
            <a:r>
              <a:rPr lang="de-AT" altLang="de-DE" sz="3600" b="1" smtClean="0"/>
              <a:t>	</a:t>
            </a:r>
            <a:endParaRPr lang="de-AT" altLang="de-DE" sz="2800" b="1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Leben im Informationszeitalter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6E962-E3AA-4C12-929F-357A1F85A26E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2638" y="3645024"/>
            <a:ext cx="4895850" cy="252028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AT" altLang="de-DE" sz="2400" b="1" dirty="0" smtClean="0"/>
              <a:t>Danke für Ihre</a:t>
            </a:r>
          </a:p>
          <a:p>
            <a:pPr algn="ctr" eaLnBrk="1" hangingPunct="1">
              <a:buFontTx/>
              <a:buNone/>
            </a:pPr>
            <a:r>
              <a:rPr lang="de-AT" altLang="de-DE" sz="2400" b="1" dirty="0" smtClean="0"/>
              <a:t>Aufmerksamkeit!</a:t>
            </a:r>
          </a:p>
          <a:p>
            <a:pPr algn="ctr" eaLnBrk="1" hangingPunct="1">
              <a:buFontTx/>
              <a:buNone/>
            </a:pPr>
            <a:endParaRPr lang="de-AT" altLang="de-DE" sz="800" b="1" dirty="0" smtClean="0"/>
          </a:p>
          <a:p>
            <a:pPr algn="ctr" eaLnBrk="1" hangingPunct="1">
              <a:buFontTx/>
              <a:buNone/>
            </a:pPr>
            <a:r>
              <a:rPr lang="de-AT" altLang="de-DE" sz="1400" dirty="0" smtClean="0">
                <a:hlinkClick r:id="rId2"/>
              </a:rPr>
              <a:t>http://</a:t>
            </a:r>
            <a:r>
              <a:rPr lang="de-AT" altLang="de-DE" sz="1400" dirty="0" smtClean="0">
                <a:hlinkClick r:id="rId2"/>
              </a:rPr>
              <a:t>www.franzhoermann.com/vortraege</a:t>
            </a:r>
            <a:endParaRPr lang="de-AT" altLang="de-DE" sz="1400" dirty="0" smtClean="0"/>
          </a:p>
          <a:p>
            <a:pPr marL="0" indent="0" algn="ctr" eaLnBrk="1" hangingPunct="1">
              <a:buNone/>
            </a:pPr>
            <a:r>
              <a:rPr lang="de-DE" altLang="de-DE" sz="1400" dirty="0">
                <a:solidFill>
                  <a:schemeClr val="bg1"/>
                </a:solidFill>
                <a:hlinkClick r:id="rId3"/>
              </a:rPr>
              <a:t>http://www.informationsgeld.info</a:t>
            </a:r>
            <a:endParaRPr lang="de-DE" altLang="de-DE" sz="14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de-DE" altLang="de-DE" sz="1400" dirty="0">
                <a:solidFill>
                  <a:schemeClr val="bg1"/>
                </a:solidFill>
                <a:hlinkClick r:id="rId4"/>
              </a:rPr>
              <a:t>http://www.zukunftsbanken.eu</a:t>
            </a:r>
            <a:endParaRPr lang="de-DE" altLang="de-DE" sz="14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de-DE" altLang="de-DE" sz="1400" dirty="0">
                <a:solidFill>
                  <a:schemeClr val="bg1"/>
                </a:solidFill>
                <a:hlinkClick r:id="rId5"/>
              </a:rPr>
              <a:t>http://ubuntu.d-a-ch.info</a:t>
            </a:r>
            <a:endParaRPr lang="de-DE" altLang="de-DE" sz="1400" dirty="0">
              <a:solidFill>
                <a:schemeClr val="bg1"/>
              </a:solidFill>
            </a:endParaRPr>
          </a:p>
          <a:p>
            <a:pPr marL="0" indent="0" algn="ctr" eaLnBrk="1" hangingPunct="1">
              <a:buNone/>
            </a:pPr>
            <a:r>
              <a:rPr lang="de-DE" altLang="de-DE" sz="1400" dirty="0">
                <a:solidFill>
                  <a:schemeClr val="bg1"/>
                </a:solidFill>
                <a:hlinkClick r:id="rId6"/>
              </a:rPr>
              <a:t>http://www.kreditopferhilfe.net</a:t>
            </a:r>
            <a:r>
              <a:rPr lang="de-DE" altLang="de-DE" sz="1400" dirty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de-AT" altLang="de-DE" sz="200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pic>
        <p:nvPicPr>
          <p:cNvPr id="41988" name="Grafik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2638" y="44450"/>
            <a:ext cx="489585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D2C1D-7235-4ED2-BCC9-E5BA50F4FD9D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Syntax, Semantik, Pragmatik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Daten = syntaktisch korrekte Zeichenfolgen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Informationen = problemlösungsrelevante Daten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Dimensionen der Information: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	- Sicherheit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	- Relevanz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Begriffsklärung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DC99A-657F-4C92-B7C2-2E5AC1FD88E0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025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Eine mögliche Wissensdefinition: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Wissen = empirisch gesicherte Zusammenhänge	bzw. Methoden (theoretisch, praktisch)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	</a:t>
            </a:r>
            <a:r>
              <a:rPr lang="de-AT" altLang="de-DE" sz="2800" b="1" smtClean="0">
                <a:sym typeface="Wingdings" pitchFamily="2" charset="2"/>
              </a:rPr>
              <a:t> nachprüfbar (falsifizierbar i.S. Poppers)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			?Wissen = Macht?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Begriffsklärung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E66F4-401F-424B-A86B-CFCD4F606318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025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Wissensbegriffe: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„Stuff or Love?“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Wissen und „Naturgesetze“ (Augustinus)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„Objektives Wissen“ vs. „Subjektive Fähigkeit“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(Astronomie)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implizite Prämissen (= Voraussetzungen)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Begriffsklärung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6112C-48E2-4062-9713-E53385D2E98A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025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1) Bewusstes/Unbewusstes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2) Offizielles/Inoffizielles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3) Erlaubtes/Verbotenes</a:t>
            </a:r>
          </a:p>
          <a:p>
            <a:pPr eaLnBrk="1" hangingPunct="1">
              <a:buFontTx/>
              <a:buNone/>
            </a:pPr>
            <a:endParaRPr lang="de-AT" altLang="de-DE" sz="2800" b="1" smtClean="0"/>
          </a:p>
          <a:p>
            <a:pPr eaLnBrk="1" hangingPunct="1">
              <a:buFontTx/>
              <a:buNone/>
            </a:pPr>
            <a:r>
              <a:rPr lang="de-AT" altLang="de-DE" sz="2800" b="1" smtClean="0"/>
              <a:t>		?Wissen = Macht?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916238" y="274638"/>
            <a:ext cx="5976937" cy="1143000"/>
          </a:xfrm>
        </p:spPr>
        <p:txBody>
          <a:bodyPr/>
          <a:lstStyle/>
          <a:p>
            <a:pPr eaLnBrk="1" hangingPunct="1"/>
            <a:r>
              <a:rPr lang="de-AT" altLang="de-DE" sz="4000" smtClean="0"/>
              <a:t>Begriffsklärung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748F-D356-449B-914A-E199C0B74E87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025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960563"/>
            <a:ext cx="89281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altLang="de-DE" sz="2800" b="1" smtClean="0"/>
              <a:t> </a:t>
            </a:r>
          </a:p>
          <a:p>
            <a:pPr eaLnBrk="1" hangingPunct="1">
              <a:buFontTx/>
              <a:buNone/>
            </a:pPr>
            <a:r>
              <a:rPr lang="de-AT" altLang="de-DE" sz="2800" b="1" smtClean="0"/>
              <a:t>	</a:t>
            </a:r>
            <a:r>
              <a:rPr lang="de-AT" altLang="de-DE" sz="2800" b="1" u="sng" smtClean="0"/>
              <a:t>Materialismus vs. Spiritualität</a:t>
            </a:r>
          </a:p>
          <a:p>
            <a:pPr eaLnBrk="1" hangingPunct="1">
              <a:buFontTx/>
              <a:buNone/>
            </a:pPr>
            <a:endParaRPr lang="de-AT" altLang="de-DE" sz="1200" b="1" u="sng" smtClean="0"/>
          </a:p>
          <a:p>
            <a:pPr eaLnBrk="1" hangingPunct="1">
              <a:buFontTx/>
              <a:buNone/>
            </a:pPr>
            <a:r>
              <a:rPr lang="de-AT" altLang="de-DE" sz="2400" b="1" smtClean="0"/>
              <a:t>	</a:t>
            </a:r>
            <a:r>
              <a:rPr lang="de-AT" altLang="de-DE" sz="2400" b="1" smtClean="0">
                <a:sym typeface="Wingdings" pitchFamily="2" charset="2"/>
              </a:rPr>
              <a:t> Konditionierung auf Hilflosigkeit</a:t>
            </a: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 Fremdsteuerung durch Verknappung</a:t>
            </a:r>
          </a:p>
          <a:p>
            <a:pPr eaLnBrk="1" hangingPunct="1">
              <a:buFontTx/>
              <a:buNone/>
            </a:pPr>
            <a:endParaRPr lang="de-AT" altLang="de-DE" sz="2400" b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de-AT" altLang="de-DE" sz="2400" b="1" smtClean="0">
                <a:sym typeface="Wingdings" pitchFamily="2" charset="2"/>
              </a:rPr>
              <a:t>	</a:t>
            </a:r>
            <a:endParaRPr lang="de-AT" altLang="de-DE" sz="2400" b="1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11269" name="Rectangle 4"/>
          <p:cNvSpPr txBox="1">
            <a:spLocks noChangeArrowheads="1"/>
          </p:cNvSpPr>
          <p:nvPr/>
        </p:nvSpPr>
        <p:spPr bwMode="auto">
          <a:xfrm>
            <a:off x="2916238" y="274638"/>
            <a:ext cx="59769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AT" altLang="de-DE" sz="4000"/>
              <a:t>Begriffsklärung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E645F-D340-4E56-A1F3-1192133DDA94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025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616575" cy="922337"/>
          </a:xfrm>
        </p:spPr>
        <p:txBody>
          <a:bodyPr/>
          <a:lstStyle/>
          <a:p>
            <a:pPr eaLnBrk="1" hangingPunct="1"/>
            <a:r>
              <a:rPr lang="de-DE" altLang="de-DE" sz="3200" smtClean="0"/>
              <a:t>Funktion der Gesellschaft</a:t>
            </a:r>
            <a:endParaRPr lang="en-GB" altLang="de-DE" sz="320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43386-E704-4A27-A5BB-FEE4495DF78C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  <p:graphicFrame>
        <p:nvGraphicFramePr>
          <p:cNvPr id="8" name="Diagramm 7"/>
          <p:cNvGraphicFramePr/>
          <p:nvPr/>
        </p:nvGraphicFramePr>
        <p:xfrm>
          <a:off x="5148064" y="2867021"/>
          <a:ext cx="3024336" cy="2146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5853113" y="2420938"/>
            <a:ext cx="1671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2400" b="1">
                <a:solidFill>
                  <a:schemeClr val="accent2">
                    <a:lumMod val="75000"/>
                  </a:schemeClr>
                </a:solidFill>
              </a:rPr>
              <a:t>Verteilung</a:t>
            </a:r>
          </a:p>
        </p:txBody>
      </p:sp>
      <p:graphicFrame>
        <p:nvGraphicFramePr>
          <p:cNvPr id="23" name="Diagramm 22"/>
          <p:cNvGraphicFramePr/>
          <p:nvPr/>
        </p:nvGraphicFramePr>
        <p:xfrm>
          <a:off x="1259632" y="2852936"/>
          <a:ext cx="2759968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1833563" y="2420938"/>
            <a:ext cx="18081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AT" sz="2400" b="1">
                <a:solidFill>
                  <a:schemeClr val="accent2">
                    <a:lumMod val="75000"/>
                  </a:schemeClr>
                </a:solidFill>
              </a:rPr>
              <a:t>Produktion</a:t>
            </a:r>
          </a:p>
        </p:txBody>
      </p:sp>
      <p:sp>
        <p:nvSpPr>
          <p:cNvPr id="9" name="Nach unten gekrümmter Pfeil 8"/>
          <p:cNvSpPr/>
          <p:nvPr/>
        </p:nvSpPr>
        <p:spPr bwMode="auto">
          <a:xfrm>
            <a:off x="3132138" y="1341438"/>
            <a:ext cx="3240087" cy="1079500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de-AT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Nach oben gekrümmter Pfeil 9"/>
          <p:cNvSpPr/>
          <p:nvPr/>
        </p:nvSpPr>
        <p:spPr bwMode="auto">
          <a:xfrm>
            <a:off x="3131840" y="5085184"/>
            <a:ext cx="3240360" cy="1008112"/>
          </a:xfrm>
          <a:prstGeom prst="curvedUp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anchor="ctr"/>
          <a:lstStyle/>
          <a:p>
            <a:pPr algn="ctr">
              <a:defRPr/>
            </a:pPr>
            <a:endParaRPr lang="de-AT" sz="2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13163" y="1671638"/>
            <a:ext cx="2011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400" b="1">
                <a:solidFill>
                  <a:schemeClr val="accent6">
                    <a:lumMod val="75000"/>
                  </a:schemeClr>
                </a:solidFill>
              </a:rPr>
              <a:t>Einkommen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713163" y="5199063"/>
            <a:ext cx="20113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sz="2400" b="1">
                <a:solidFill>
                  <a:schemeClr val="accent6">
                    <a:lumMod val="75000"/>
                  </a:schemeClr>
                </a:solidFill>
              </a:rPr>
              <a:t>Konsum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555875" y="3235325"/>
            <a:ext cx="46085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AT" i="1">
                <a:solidFill>
                  <a:schemeClr val="accent2">
                    <a:lumMod val="75000"/>
                  </a:schemeClr>
                </a:solidFill>
              </a:rPr>
              <a:t>Konjunkturzyklus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2" grpId="0"/>
      <p:bldGraphic spid="23" grpId="0">
        <p:bldAsOne/>
      </p:bldGraphic>
      <p:bldP spid="25" grpId="0"/>
      <p:bldP spid="9" grpId="0" animBg="1"/>
      <p:bldP spid="11" grpId="0"/>
      <p:bldP spid="2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3348038" y="274638"/>
            <a:ext cx="5616575" cy="1143000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Bisher: Individualtausch</a:t>
            </a:r>
            <a:endParaRPr lang="en-GB" altLang="de-DE" sz="4000" smtClean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2390775"/>
            <a:ext cx="704850" cy="981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1619" name="Picture 3" descr="C:\Users\Hörmann\AppData\Local\Microsoft\Windows\Temporary Internet Files\Content.IE5\3ZEHCFVS\MC9003592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4918075"/>
            <a:ext cx="8778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C:\Users\Hörmann\AppData\Local\Microsoft\Windows\Temporary Internet Files\Content.IE5\BZMV7ZRY\MC9003344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038" y="5254625"/>
            <a:ext cx="4159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 descr="C:\Users\Hörmann\AppData\Local\Microsoft\Windows\Temporary Internet Files\Content.IE5\10RZFF1J\MC90034871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9113" y="4318000"/>
            <a:ext cx="812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6" descr="C:\Users\Hörmann\AppData\Local\Microsoft\Windows\Temporary Internet Files\Content.IE5\Y8XZD69X\MM90033693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2509838"/>
            <a:ext cx="7143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3" name="Picture 7" descr="C:\Users\Hörmann\AppData\Local\Microsoft\Windows\Temporary Internet Files\Content.IE5\3ZEHCFVS\MC90033448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6000" y="1398588"/>
            <a:ext cx="43973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krümmte Verbindung 3"/>
          <p:cNvCxnSpPr>
            <a:cxnSpLocks noChangeShapeType="1"/>
          </p:cNvCxnSpPr>
          <p:nvPr/>
        </p:nvCxnSpPr>
        <p:spPr bwMode="auto">
          <a:xfrm flipV="1">
            <a:off x="2909888" y="1900238"/>
            <a:ext cx="1916112" cy="9810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Gekrümmte Verbindung 17"/>
          <p:cNvCxnSpPr>
            <a:cxnSpLocks noChangeShapeType="1"/>
          </p:cNvCxnSpPr>
          <p:nvPr/>
        </p:nvCxnSpPr>
        <p:spPr bwMode="auto">
          <a:xfrm>
            <a:off x="5265738" y="1900238"/>
            <a:ext cx="2068512" cy="981075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1" name="Gekrümmte Verbindung 20"/>
          <p:cNvCxnSpPr>
            <a:cxnSpLocks noChangeShapeType="1"/>
          </p:cNvCxnSpPr>
          <p:nvPr/>
        </p:nvCxnSpPr>
        <p:spPr bwMode="auto">
          <a:xfrm rot="5400000" flipH="1" flipV="1">
            <a:off x="1841501" y="3606800"/>
            <a:ext cx="1065212" cy="35718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4" name="Gekrümmte Verbindung 23"/>
          <p:cNvCxnSpPr>
            <a:cxnSpLocks noChangeShapeType="1"/>
          </p:cNvCxnSpPr>
          <p:nvPr/>
        </p:nvCxnSpPr>
        <p:spPr bwMode="auto">
          <a:xfrm>
            <a:off x="2601913" y="4776788"/>
            <a:ext cx="2016125" cy="979487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7" name="Gekrümmte Verbindung 26"/>
          <p:cNvCxnSpPr>
            <a:cxnSpLocks noChangeShapeType="1"/>
          </p:cNvCxnSpPr>
          <p:nvPr/>
        </p:nvCxnSpPr>
        <p:spPr bwMode="auto">
          <a:xfrm flipV="1">
            <a:off x="5033963" y="5337175"/>
            <a:ext cx="2490787" cy="419100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0" name="Gekrümmte Verbindung 29"/>
          <p:cNvCxnSpPr>
            <a:cxnSpLocks noChangeShapeType="1"/>
          </p:cNvCxnSpPr>
          <p:nvPr/>
        </p:nvCxnSpPr>
        <p:spPr bwMode="auto">
          <a:xfrm rot="16200000" flipV="1">
            <a:off x="7052469" y="4006056"/>
            <a:ext cx="1546225" cy="277813"/>
          </a:xfrm>
          <a:prstGeom prst="curvedConnector3">
            <a:avLst>
              <a:gd name="adj1" fmla="val 50000"/>
            </a:avLst>
          </a:prstGeom>
          <a:noFill/>
          <a:ln w="508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28.06.2014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/>
              <a:t>http://www.franzhoermann.com/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19038-464F-4054-ACDE-EBC04B9B7E4F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3848" cy="190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12167"/>
      </a:hlink>
      <a:folHlink>
        <a:srgbClr val="6B6BCE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Bildschirmpräsentation (4:3)</PresentationFormat>
  <Paragraphs>245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Standarddesign</vt:lpstr>
      <vt:lpstr>Willkommen in der neuen Welt Franz Hörmann Wiener Neustadt,  28.06.2014 </vt:lpstr>
      <vt:lpstr>Inhalte</vt:lpstr>
      <vt:lpstr>Begriffsklärung</vt:lpstr>
      <vt:lpstr>Begriffsklärung</vt:lpstr>
      <vt:lpstr>Begriffsklärung</vt:lpstr>
      <vt:lpstr>Begriffsklärung</vt:lpstr>
      <vt:lpstr>PowerPoint-Präsentation</vt:lpstr>
      <vt:lpstr>Funktion der Gesellschaft</vt:lpstr>
      <vt:lpstr>Bisher: Individualtausch</vt:lpstr>
      <vt:lpstr>Zukunft: Kooperationsnetze</vt:lpstr>
      <vt:lpstr>PowerPoint-Präsentation</vt:lpstr>
      <vt:lpstr>PowerPoint-Präsentation</vt:lpstr>
      <vt:lpstr>PowerPoint-Präsentation</vt:lpstr>
      <vt:lpstr>PowerPoint-Präsentation</vt:lpstr>
      <vt:lpstr>  Visionen für eine neue Gesellschaft</vt:lpstr>
      <vt:lpstr>Neue Sozialkontrakte</vt:lpstr>
      <vt:lpstr>Visionen für eine neue Gesellschaft</vt:lpstr>
      <vt:lpstr>Visionen für eine neue Gesellschaft</vt:lpstr>
      <vt:lpstr>Vorteile für Oligarchen</vt:lpstr>
      <vt:lpstr>Visionen für eine neue Gesellschaft</vt:lpstr>
      <vt:lpstr>Leben im Informationszeitalter</vt:lpstr>
      <vt:lpstr>PowerPoint-Präsentation</vt:lpstr>
    </vt:vector>
  </TitlesOfParts>
  <Company>Privat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 Hörmann</dc:creator>
  <cp:lastModifiedBy>Gast</cp:lastModifiedBy>
  <cp:revision>284</cp:revision>
  <dcterms:created xsi:type="dcterms:W3CDTF">2011-02-04T10:35:20Z</dcterms:created>
  <dcterms:modified xsi:type="dcterms:W3CDTF">2014-06-27T20:28:24Z</dcterms:modified>
</cp:coreProperties>
</file>